
<file path=[Content_Types].xml><?xml version="1.0" encoding="utf-8"?>
<Types xmlns="http://schemas.openxmlformats.org/package/2006/content-types"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58" r:id="rId3"/>
    <p:sldId id="259" r:id="rId4"/>
    <p:sldId id="261" r:id="rId5"/>
    <p:sldId id="262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68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7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1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2577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3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330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8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05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2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6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0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4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7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1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2AC24A9-CCB6-4F8D-B8DB-C2F3692CFA5A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97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B1DFDD-9E95-4FDC-A2A3-771FE259C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-257165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DB7A6C-9027-4FA2-9BDE-41AF22022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pl-PL" sz="4800" dirty="0">
                <a:solidFill>
                  <a:schemeClr val="bg1"/>
                </a:solidFill>
                <a:latin typeface="Algerian" panose="04020705040A02060702" pitchFamily="82" charset="0"/>
                <a:cs typeface="Alef" panose="00000500000000000000" pitchFamily="2" charset="-79"/>
              </a:rPr>
              <a:t>Jan Paweł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6E82FC-A462-4390-A03B-3A2619B5F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Zapraszam do obejrzenia mojej prezentacji Bartosz Stobiecki kl. V B.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D0A3F52-4C19-4605-B75D-226273994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3213"/>
            <a:ext cx="41719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09CE2B5-7233-460C-83C9-ACA480813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69"/>
            <a:ext cx="12192000" cy="77409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F60048A-8408-420B-9770-D428C541A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478418" y="287991"/>
            <a:ext cx="11036808" cy="537631"/>
          </a:xfrm>
        </p:spPr>
        <p:txBody>
          <a:bodyPr>
            <a:normAutofit fontScale="90000"/>
          </a:bodyPr>
          <a:lstStyle/>
          <a:p>
            <a:r>
              <a:rPr lang="pl-PL" dirty="0"/>
              <a:t>           </a:t>
            </a:r>
            <a:r>
              <a:rPr lang="pl-PL" dirty="0">
                <a:latin typeface="Algerian" panose="04020705040A02060702" pitchFamily="82" charset="0"/>
              </a:rPr>
              <a:t>Jan Paweł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5CF3733-B94C-4D04-AC5D-A1B3C3070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78" y="1555089"/>
            <a:ext cx="3595456" cy="3531817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,,Jeszcze będzie pięknie ,mimo wszystko. Tylko załóż wygodne buty , bo masz do przejścia całe życie .”</a:t>
            </a:r>
          </a:p>
        </p:txBody>
      </p:sp>
    </p:spTree>
    <p:extLst>
      <p:ext uri="{BB962C8B-B14F-4D97-AF65-F5344CB8AC3E}">
        <p14:creationId xmlns:p14="http://schemas.microsoft.com/office/powerpoint/2010/main" val="137754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65ED9-42C2-4349-B9A0-88215FD31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Algerian" panose="04020705040A02060702" pitchFamily="82" charset="0"/>
              </a:rPr>
              <a:t>                          </a:t>
            </a:r>
            <a:r>
              <a:rPr lang="pl-PL" sz="4400" dirty="0">
                <a:latin typeface="Blackadder ITC" panose="04020505051007020D02" pitchFamily="82" charset="0"/>
              </a:rPr>
              <a:t>O Janie Pawle               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6B57C3-BB6E-41BD-8BD1-AED52B72F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     </a:t>
            </a:r>
            <a:r>
              <a:rPr lang="pl-PL" sz="3200" dirty="0">
                <a:solidFill>
                  <a:schemeClr val="bg1"/>
                </a:solidFill>
                <a:latin typeface="Algerian" panose="04020705040A02060702" pitchFamily="82" charset="0"/>
              </a:rPr>
              <a:t>Papież urodził się 18.05.1920r. W Wadowicach .Zmarł 02.04.2005r. W Watykanie o godz. 21: 37. Jan Paweł był pierwszym papieżem Polakiem. Karol Wojtyła w 1942r. Przystąpił do Krakowskiego Seminarium Duchownego . Jan Paweł grał też w szkolnej drużynie w piłkę nożną, grał również w teatrze. W 1967r. 29 maja został kardynałem. . W 1978r. 16 października przyjął imię Jana Pawła II 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85D7376-3747-46BE-9E5B-01C053D1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93" y="5512490"/>
            <a:ext cx="1835906" cy="10970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1FC912A-2C2B-4CBF-9796-0EB4E8C1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93" y="537250"/>
            <a:ext cx="1835906" cy="12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8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EEAFD3-405B-414D-9819-7A7674D1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Jokerman" panose="04090605060D06020702" pitchFamily="82" charset="0"/>
              </a:rPr>
              <a:t>CIEKAWOSTKI O JANIE PAWLE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8A7540-48D4-4BB3-9997-A1D7E8338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Jokerman" panose="04090605060D06020702" pitchFamily="82" charset="0"/>
              </a:rPr>
              <a:t>Jan Paweł odwiedził 132 kraje świata, 900 miejscowości i w drodze łącznie spędził pół roku.</a:t>
            </a:r>
          </a:p>
          <a:p>
            <a:r>
              <a:rPr lang="pl-PL" sz="1600" dirty="0">
                <a:solidFill>
                  <a:schemeClr val="bg1"/>
                </a:solidFill>
                <a:latin typeface="Jokerman" panose="04090605060D06020702" pitchFamily="82" charset="0"/>
              </a:rPr>
              <a:t>Papież niezwykle kochał dzieci ,zawsze chciał by niewinne istoty miały godne i spokojne życie.</a:t>
            </a:r>
          </a:p>
          <a:p>
            <a:r>
              <a:rPr lang="pl-PL" sz="1600" dirty="0">
                <a:solidFill>
                  <a:schemeClr val="bg1"/>
                </a:solidFill>
                <a:latin typeface="Jokerman" panose="04090605060D06020702" pitchFamily="82" charset="0"/>
              </a:rPr>
              <a:t>Był to pierwszy papież ,który napisał list do dzieci.</a:t>
            </a:r>
          </a:p>
          <a:p>
            <a:r>
              <a:rPr lang="pl-PL" sz="1600" dirty="0">
                <a:solidFill>
                  <a:schemeClr val="bg1"/>
                </a:solidFill>
                <a:latin typeface="Jokerman" panose="04090605060D06020702" pitchFamily="82" charset="0"/>
              </a:rPr>
              <a:t>Karol Wojtyła to pierwszy papież ,który znał aż 7 języków obcych .</a:t>
            </a:r>
          </a:p>
          <a:p>
            <a:r>
              <a:rPr lang="pl-PL" sz="1600" dirty="0">
                <a:solidFill>
                  <a:schemeClr val="bg1"/>
                </a:solidFill>
                <a:latin typeface="Jokerman" panose="04090605060D06020702" pitchFamily="82" charset="0"/>
              </a:rPr>
              <a:t>Papież Polak przybywając na konklawe miał niesamowicie ubogie kieszonkowe zaledwie 125 franków szwajcarskich .</a:t>
            </a:r>
          </a:p>
          <a:p>
            <a:r>
              <a:rPr lang="pl-PL" sz="1600" dirty="0">
                <a:solidFill>
                  <a:schemeClr val="bg1"/>
                </a:solidFill>
                <a:latin typeface="Jokerman" panose="04090605060D06020702" pitchFamily="82" charset="0"/>
              </a:rPr>
              <a:t>Karol Wojtyła urodził się o tej samej godzinie ,co został wybrany na papieża 58 lat później.</a:t>
            </a:r>
          </a:p>
          <a:p>
            <a:r>
              <a:rPr lang="pl-PL" sz="1600" dirty="0">
                <a:solidFill>
                  <a:schemeClr val="bg1"/>
                </a:solidFill>
                <a:latin typeface="Jokerman" panose="04090605060D06020702" pitchFamily="82" charset="0"/>
              </a:rPr>
              <a:t>Karol Wojtyła nie dowiedział się o śmierci matki od ojca ,ale od pani nauczycielki . Jego tata był w bardzo złym stanie w chwili, kiedy mama zmarła, więc dlatego poinformowała go o tym nauczycielka </a:t>
            </a:r>
            <a:r>
              <a:rPr lang="pl-PL" dirty="0">
                <a:solidFill>
                  <a:schemeClr val="bg1"/>
                </a:solidFill>
                <a:latin typeface="Jokerman" panose="04090605060D06020702" pitchFamily="82" charset="0"/>
              </a:rPr>
              <a:t>.</a:t>
            </a:r>
          </a:p>
          <a:p>
            <a:r>
              <a:rPr lang="pl-PL" dirty="0">
                <a:solidFill>
                  <a:schemeClr val="bg1"/>
                </a:solidFill>
                <a:latin typeface="Jokerman" panose="04090605060D06020702" pitchFamily="82" charset="0"/>
              </a:rPr>
              <a:t>Jan  Paweł II bardzo lubił jeździć na nartach ,i się wspinać, często podróżował w nasze piękne góry w Zakopanym .</a:t>
            </a:r>
          </a:p>
          <a:p>
            <a:endParaRPr lang="pl-PL" dirty="0">
              <a:solidFill>
                <a:schemeClr val="bg1"/>
              </a:solidFill>
              <a:latin typeface="Magneto" panose="04030805050802020D02" pitchFamily="8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03D2C4-E408-414F-910A-9E8A45F80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612" y="4685121"/>
            <a:ext cx="2664020" cy="194663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2B722E5-5923-4967-B78B-CB5CB1DB699C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301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48D2E4-F411-4C90-88DD-219515DF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     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1A4C0C-A55A-443A-BD1D-02098E68B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Algerian" panose="04020705040A02060702" pitchFamily="82" charset="0"/>
              </a:rPr>
              <a:t>Jana Paweł II ma bogatą biografię. Urodził się w Wadowicach jako Karol Wojtyła w 1920 roku. W czasie okupacji pracował w krakowskich kamieniołomach, potem wstąpił do tajnego seminarium. Pierwszą parafią późniejszego papieża Jana Pawła II była </a:t>
            </a:r>
            <a:r>
              <a:rPr lang="pl-PL" sz="2800" dirty="0" err="1">
                <a:solidFill>
                  <a:schemeClr val="bg1"/>
                </a:solidFill>
                <a:latin typeface="Algerian" panose="04020705040A02060702" pitchFamily="82" charset="0"/>
              </a:rPr>
              <a:t>Niegowić</a:t>
            </a:r>
            <a:r>
              <a:rPr lang="pl-PL" sz="2800" dirty="0">
                <a:solidFill>
                  <a:schemeClr val="bg1"/>
                </a:solidFill>
                <a:latin typeface="Algerian" panose="04020705040A02060702" pitchFamily="82" charset="0"/>
              </a:rPr>
              <a:t>. Potem pracował z młodzieżą w parafii św. Floriana w Krakowie. Wiarę w ludzi młodych papież zaniósł do Rzymu. To Jan Paweł II zainicjował Światowe Dni Młodzieży</a:t>
            </a:r>
            <a:r>
              <a:rPr lang="pl-PL" sz="2800" dirty="0">
                <a:latin typeface="Algerian" panose="04020705040A02060702" pitchFamily="82" charset="0"/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21F5AA6-62F0-4F7B-A8A8-9D736A984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441" y="462085"/>
            <a:ext cx="2685837" cy="15494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419E16-A867-4709-B588-221ED3E7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249" y="2416744"/>
            <a:ext cx="2493791" cy="16969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4C264C-4CBB-42B7-A0F8-DBF16E9A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249" y="4487332"/>
            <a:ext cx="2558192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2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3C575B-2B42-4620-86E1-6382E2F6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>
                <a:latin typeface="Algerian" panose="04020705040A02060702" pitchFamily="82" charset="0"/>
              </a:rPr>
              <a:t>Jan Paweł 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7965B5-6F9E-474B-AF01-535115313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Algerian" panose="04020705040A02060702" pitchFamily="82" charset="0"/>
              </a:rPr>
              <a:t>Karol </a:t>
            </a:r>
            <a:r>
              <a:rPr lang="pl-PL" sz="4000" dirty="0" err="1">
                <a:solidFill>
                  <a:schemeClr val="bg1"/>
                </a:solidFill>
                <a:latin typeface="Algerian" panose="04020705040A02060702" pitchFamily="82" charset="0"/>
              </a:rPr>
              <a:t>wojtyła</a:t>
            </a:r>
            <a:r>
              <a:rPr lang="pl-PL" sz="4000" dirty="0">
                <a:solidFill>
                  <a:schemeClr val="bg1"/>
                </a:solidFill>
                <a:latin typeface="Algerian" panose="04020705040A02060702" pitchFamily="82" charset="0"/>
              </a:rPr>
              <a:t> był to człowiek niezwykły, niosący szczęście , zgodę i wiarę, która nigdy go nie opuszczała ,nawet w najtrudniejszych sytuacjach </a:t>
            </a:r>
            <a:r>
              <a:rPr lang="pl-PL" sz="4000" dirty="0">
                <a:latin typeface="Algerian" panose="04020705040A02060702" pitchFamily="8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9097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81E8E6-59FF-40BE-8A68-01374386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554" y="4487332"/>
            <a:ext cx="4751110" cy="1507067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>
                <a:solidFill>
                  <a:schemeClr val="bg1"/>
                </a:solidFill>
                <a:latin typeface="Jokerman" panose="04090605060D06020702" pitchFamily="82" charset="0"/>
              </a:rPr>
              <a:t>                      Dziękuję za obejrzenie mojej prezentacji : Bartosz Stobiecki kl.5b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BEA2FF-9476-459C-95E2-F38E55F6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56" y="658698"/>
            <a:ext cx="7040252" cy="41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90873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1386</TotalTime>
  <Words>386</Words>
  <Application>Microsoft Office PowerPoint</Application>
  <PresentationFormat>Panoramiczny</PresentationFormat>
  <Paragraphs>21</Paragraphs>
  <Slides>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6" baseType="lpstr">
      <vt:lpstr>Algerian</vt:lpstr>
      <vt:lpstr>Arial Narrow</vt:lpstr>
      <vt:lpstr>Blackadder ITC</vt:lpstr>
      <vt:lpstr>Brush Script MT</vt:lpstr>
      <vt:lpstr>Century Gothic</vt:lpstr>
      <vt:lpstr>Jokerman</vt:lpstr>
      <vt:lpstr>Magneto</vt:lpstr>
      <vt:lpstr>Wingdings 3</vt:lpstr>
      <vt:lpstr>Wycinek</vt:lpstr>
      <vt:lpstr>Jan Paweł II</vt:lpstr>
      <vt:lpstr>           Jan Paweł II</vt:lpstr>
      <vt:lpstr>                          O Janie Pawle                 </vt:lpstr>
      <vt:lpstr>CIEKAWOSTKI O JANIE PAWLE </vt:lpstr>
      <vt:lpstr>                               </vt:lpstr>
      <vt:lpstr>Jan Paweł ii</vt:lpstr>
      <vt:lpstr>                      Dziękuję za obejrzenie mojej prezentacji : Bartosz Stobiecki kl.5b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Paweł II</dc:title>
  <dc:creator>Admin</dc:creator>
  <cp:lastModifiedBy>Admin</cp:lastModifiedBy>
  <cp:revision>19</cp:revision>
  <dcterms:created xsi:type="dcterms:W3CDTF">2020-05-22T12:01:30Z</dcterms:created>
  <dcterms:modified xsi:type="dcterms:W3CDTF">2020-05-23T11:07:38Z</dcterms:modified>
</cp:coreProperties>
</file>