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8" r:id="rId1"/>
  </p:sldMasterIdLst>
  <p:sldIdLst>
    <p:sldId id="256" r:id="rId2"/>
    <p:sldId id="269" r:id="rId3"/>
    <p:sldId id="257" r:id="rId4"/>
    <p:sldId id="258" r:id="rId5"/>
    <p:sldId id="267" r:id="rId6"/>
    <p:sldId id="26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A2B7A9-5A39-4147-AFEB-DFED936D5BA1}" v="572" dt="2020-05-19T20:25:56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wona Kwaśniak" userId="1298f1a3b240718d" providerId="LiveId" clId="{5EA2B7A9-5A39-4147-AFEB-DFED936D5BA1}"/>
    <pc:docChg chg="undo custSel mod addSld delSld modSld modMainMaster">
      <pc:chgData name="Iwona Kwaśniak" userId="1298f1a3b240718d" providerId="LiveId" clId="{5EA2B7A9-5A39-4147-AFEB-DFED936D5BA1}" dt="2020-05-19T20:25:56.090" v="1514"/>
      <pc:docMkLst>
        <pc:docMk/>
      </pc:docMkLst>
      <pc:sldChg chg="addSp delSp modSp mod modTransition setBg delAnim modAnim delDesignElem">
        <pc:chgData name="Iwona Kwaśniak" userId="1298f1a3b240718d" providerId="LiveId" clId="{5EA2B7A9-5A39-4147-AFEB-DFED936D5BA1}" dt="2020-05-19T20:24:23.178" v="1511" actId="21"/>
        <pc:sldMkLst>
          <pc:docMk/>
          <pc:sldMk cId="1554978257" sldId="256"/>
        </pc:sldMkLst>
        <pc:spChg chg="mod">
          <ac:chgData name="Iwona Kwaśniak" userId="1298f1a3b240718d" providerId="LiveId" clId="{5EA2B7A9-5A39-4147-AFEB-DFED936D5BA1}" dt="2020-05-19T19:59:36.964" v="1456" actId="1076"/>
          <ac:spMkLst>
            <pc:docMk/>
            <pc:sldMk cId="1554978257" sldId="256"/>
            <ac:spMk id="2" creationId="{7E0A165F-1A71-47DE-99CA-C124D38FA0D3}"/>
          </ac:spMkLst>
        </pc:spChg>
        <pc:spChg chg="del">
          <ac:chgData name="Iwona Kwaśniak" userId="1298f1a3b240718d" providerId="LiveId" clId="{5EA2B7A9-5A39-4147-AFEB-DFED936D5BA1}" dt="2020-05-17T13:35:10.047" v="548"/>
          <ac:spMkLst>
            <pc:docMk/>
            <pc:sldMk cId="1554978257" sldId="256"/>
            <ac:spMk id="9" creationId="{526E0BFB-CDF1-4990-8C11-AC849311E0A8}"/>
          </ac:spMkLst>
        </pc:spChg>
        <pc:spChg chg="del">
          <ac:chgData name="Iwona Kwaśniak" userId="1298f1a3b240718d" providerId="LiveId" clId="{5EA2B7A9-5A39-4147-AFEB-DFED936D5BA1}" dt="2020-05-17T13:35:10.047" v="548"/>
          <ac:spMkLst>
            <pc:docMk/>
            <pc:sldMk cId="1554978257" sldId="256"/>
            <ac:spMk id="11" creationId="{6069A1F8-9BEB-4786-9694-FC48B2D75D21}"/>
          </ac:spMkLst>
        </pc:spChg>
        <pc:spChg chg="del">
          <ac:chgData name="Iwona Kwaśniak" userId="1298f1a3b240718d" providerId="LiveId" clId="{5EA2B7A9-5A39-4147-AFEB-DFED936D5BA1}" dt="2020-05-17T13:35:10.047" v="548"/>
          <ac:spMkLst>
            <pc:docMk/>
            <pc:sldMk cId="1554978257" sldId="256"/>
            <ac:spMk id="13" creationId="{AF2F604E-43BE-4DC3-B983-E071523364F8}"/>
          </ac:spMkLst>
        </pc:spChg>
        <pc:spChg chg="del">
          <ac:chgData name="Iwona Kwaśniak" userId="1298f1a3b240718d" providerId="LiveId" clId="{5EA2B7A9-5A39-4147-AFEB-DFED936D5BA1}" dt="2020-05-17T13:35:10.047" v="548"/>
          <ac:spMkLst>
            <pc:docMk/>
            <pc:sldMk cId="1554978257" sldId="256"/>
            <ac:spMk id="15" creationId="{08C9B587-E65E-4B52-B37C-ABEBB6E87928}"/>
          </ac:spMkLst>
        </pc:spChg>
        <pc:picChg chg="mod">
          <ac:chgData name="Iwona Kwaśniak" userId="1298f1a3b240718d" providerId="LiveId" clId="{5EA2B7A9-5A39-4147-AFEB-DFED936D5BA1}" dt="2020-05-19T20:23:28.206" v="1509" actId="1076"/>
          <ac:picMkLst>
            <pc:docMk/>
            <pc:sldMk cId="1554978257" sldId="256"/>
            <ac:picMk id="4" creationId="{D81EBFAD-DDAD-4DD6-A20B-AF7ED93C0399}"/>
          </ac:picMkLst>
        </pc:picChg>
        <pc:picChg chg="add del mod">
          <ac:chgData name="Iwona Kwaśniak" userId="1298f1a3b240718d" providerId="LiveId" clId="{5EA2B7A9-5A39-4147-AFEB-DFED936D5BA1}" dt="2020-05-19T20:24:23.178" v="1511" actId="21"/>
          <ac:picMkLst>
            <pc:docMk/>
            <pc:sldMk cId="1554978257" sldId="256"/>
            <ac:picMk id="5" creationId="{7AE0A81E-C7E8-4B86-A8D5-E2CAE9CF9A03}"/>
          </ac:picMkLst>
        </pc:picChg>
        <pc:picChg chg="add del mod">
          <ac:chgData name="Iwona Kwaśniak" userId="1298f1a3b240718d" providerId="LiveId" clId="{5EA2B7A9-5A39-4147-AFEB-DFED936D5BA1}" dt="2020-05-19T17:54:58.119" v="1272" actId="21"/>
          <ac:picMkLst>
            <pc:docMk/>
            <pc:sldMk cId="1554978257" sldId="256"/>
            <ac:picMk id="6" creationId="{996A63C4-E244-4908-B108-DB2D16151C19}"/>
          </ac:picMkLst>
        </pc:picChg>
      </pc:sldChg>
      <pc:sldChg chg="addSp delSp modSp mod modTransition setBg delDesignElem">
        <pc:chgData name="Iwona Kwaśniak" userId="1298f1a3b240718d" providerId="LiveId" clId="{5EA2B7A9-5A39-4147-AFEB-DFED936D5BA1}" dt="2020-05-19T20:08:41.343" v="1489"/>
        <pc:sldMkLst>
          <pc:docMk/>
          <pc:sldMk cId="850833443" sldId="257"/>
        </pc:sldMkLst>
        <pc:spChg chg="mod">
          <ac:chgData name="Iwona Kwaśniak" userId="1298f1a3b240718d" providerId="LiveId" clId="{5EA2B7A9-5A39-4147-AFEB-DFED936D5BA1}" dt="2020-05-19T17:42:06.180" v="1115" actId="26606"/>
          <ac:spMkLst>
            <pc:docMk/>
            <pc:sldMk cId="850833443" sldId="257"/>
            <ac:spMk id="2" creationId="{F1447781-65DE-4177-9FF3-D2ABAA296FF1}"/>
          </ac:spMkLst>
        </pc:spChg>
        <pc:spChg chg="mod">
          <ac:chgData name="Iwona Kwaśniak" userId="1298f1a3b240718d" providerId="LiveId" clId="{5EA2B7A9-5A39-4147-AFEB-DFED936D5BA1}" dt="2020-05-19T17:45:33.864" v="1132" actId="255"/>
          <ac:spMkLst>
            <pc:docMk/>
            <pc:sldMk cId="850833443" sldId="257"/>
            <ac:spMk id="3" creationId="{3EC04161-6E6F-4150-846F-6ED9D30231CE}"/>
          </ac:spMkLst>
        </pc:spChg>
        <pc:spChg chg="add del">
          <ac:chgData name="Iwona Kwaśniak" userId="1298f1a3b240718d" providerId="LiveId" clId="{5EA2B7A9-5A39-4147-AFEB-DFED936D5BA1}" dt="2020-05-19T17:41:38.844" v="1096"/>
          <ac:spMkLst>
            <pc:docMk/>
            <pc:sldMk cId="850833443" sldId="257"/>
            <ac:spMk id="52" creationId="{C2E4E997-8672-4FFD-B8EC-9932A8E4714B}"/>
          </ac:spMkLst>
        </pc:spChg>
        <pc:grpChg chg="add del">
          <ac:chgData name="Iwona Kwaśniak" userId="1298f1a3b240718d" providerId="LiveId" clId="{5EA2B7A9-5A39-4147-AFEB-DFED936D5BA1}" dt="2020-05-19T17:41:38.844" v="1096"/>
          <ac:grpSpMkLst>
            <pc:docMk/>
            <pc:sldMk cId="850833443" sldId="257"/>
            <ac:grpSpMk id="11" creationId="{EB95AFDF-FA7D-4311-9C65-6D507D92F474}"/>
          </ac:grpSpMkLst>
        </pc:grpChg>
        <pc:grpChg chg="add del">
          <ac:chgData name="Iwona Kwaśniak" userId="1298f1a3b240718d" providerId="LiveId" clId="{5EA2B7A9-5A39-4147-AFEB-DFED936D5BA1}" dt="2020-05-19T17:41:38.844" v="1096"/>
          <ac:grpSpMkLst>
            <pc:docMk/>
            <pc:sldMk cId="850833443" sldId="257"/>
            <ac:grpSpMk id="56" creationId="{453E4DEE-E996-40F8-8635-0FF43D7348F9}"/>
          </ac:grpSpMkLst>
        </pc:grpChg>
        <pc:picChg chg="mod">
          <ac:chgData name="Iwona Kwaśniak" userId="1298f1a3b240718d" providerId="LiveId" clId="{5EA2B7A9-5A39-4147-AFEB-DFED936D5BA1}" dt="2020-05-19T17:42:06.180" v="1115" actId="26606"/>
          <ac:picMkLst>
            <pc:docMk/>
            <pc:sldMk cId="850833443" sldId="257"/>
            <ac:picMk id="4" creationId="{3AEE2C74-2507-435C-B316-C9C0106CCA5E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850833443" sldId="257"/>
            <ac:picMk id="6" creationId="{BDFADFB3-3D44-49A8-AE3B-A87C61607F7E}"/>
          </ac:picMkLst>
        </pc:picChg>
        <pc:picChg chg="add del">
          <ac:chgData name="Iwona Kwaśniak" userId="1298f1a3b240718d" providerId="LiveId" clId="{5EA2B7A9-5A39-4147-AFEB-DFED936D5BA1}" dt="2020-05-19T17:41:38.844" v="1096"/>
          <ac:picMkLst>
            <pc:docMk/>
            <pc:sldMk cId="850833443" sldId="257"/>
            <ac:picMk id="9" creationId="{5FF7B57D-FF7B-48B3-9F60-9BCEEECF9E76}"/>
          </ac:picMkLst>
        </pc:picChg>
        <pc:picChg chg="add del">
          <ac:chgData name="Iwona Kwaśniak" userId="1298f1a3b240718d" providerId="LiveId" clId="{5EA2B7A9-5A39-4147-AFEB-DFED936D5BA1}" dt="2020-05-19T17:41:38.844" v="1096"/>
          <ac:picMkLst>
            <pc:docMk/>
            <pc:sldMk cId="850833443" sldId="257"/>
            <ac:picMk id="54" creationId="{FE6BA9E6-1D9E-4D30-B528-D49FA1342E4E}"/>
          </ac:picMkLst>
        </pc:picChg>
      </pc:sldChg>
      <pc:sldChg chg="addSp delSp modSp mod modTransition setBg delDesignElem">
        <pc:chgData name="Iwona Kwaśniak" userId="1298f1a3b240718d" providerId="LiveId" clId="{5EA2B7A9-5A39-4147-AFEB-DFED936D5BA1}" dt="2020-05-19T20:17:02.123" v="1497"/>
        <pc:sldMkLst>
          <pc:docMk/>
          <pc:sldMk cId="761541364" sldId="258"/>
        </pc:sldMkLst>
        <pc:spChg chg="mod">
          <ac:chgData name="Iwona Kwaśniak" userId="1298f1a3b240718d" providerId="LiveId" clId="{5EA2B7A9-5A39-4147-AFEB-DFED936D5BA1}" dt="2020-05-19T17:43:54.043" v="1119" actId="26606"/>
          <ac:spMkLst>
            <pc:docMk/>
            <pc:sldMk cId="761541364" sldId="258"/>
            <ac:spMk id="2" creationId="{B3306AC8-AB31-4767-BCB3-81EC077AD3C0}"/>
          </ac:spMkLst>
        </pc:spChg>
        <pc:spChg chg="mod">
          <ac:chgData name="Iwona Kwaśniak" userId="1298f1a3b240718d" providerId="LiveId" clId="{5EA2B7A9-5A39-4147-AFEB-DFED936D5BA1}" dt="2020-05-19T17:45:53.426" v="1134" actId="14100"/>
          <ac:spMkLst>
            <pc:docMk/>
            <pc:sldMk cId="761541364" sldId="258"/>
            <ac:spMk id="3" creationId="{A7270AE2-B560-4A3F-AB05-BB7E42A51EF8}"/>
          </ac:spMkLst>
        </pc:spChg>
        <pc:spChg chg="add del">
          <ac:chgData name="Iwona Kwaśniak" userId="1298f1a3b240718d" providerId="LiveId" clId="{5EA2B7A9-5A39-4147-AFEB-DFED936D5BA1}" dt="2020-05-19T17:53:29.053" v="1250"/>
          <ac:spMkLst>
            <pc:docMk/>
            <pc:sldMk cId="761541364" sldId="258"/>
            <ac:spMk id="10" creationId="{BD7C2DEF-63C5-495B-BBE5-720E5D12B4D2}"/>
          </ac:spMkLst>
        </pc:spChg>
        <pc:picChg chg="mod">
          <ac:chgData name="Iwona Kwaśniak" userId="1298f1a3b240718d" providerId="LiveId" clId="{5EA2B7A9-5A39-4147-AFEB-DFED936D5BA1}" dt="2020-05-19T17:43:54.043" v="1119" actId="26606"/>
          <ac:picMkLst>
            <pc:docMk/>
            <pc:sldMk cId="761541364" sldId="258"/>
            <ac:picMk id="5" creationId="{92E2FBE8-5E79-42AC-AAB2-948260C24D92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761541364" sldId="258"/>
            <ac:picMk id="12" creationId="{FE21E403-0B61-4473-BE57-AB0F16379674}"/>
          </ac:picMkLst>
        </pc:picChg>
      </pc:sldChg>
      <pc:sldChg chg="addSp delSp modSp mod modTransition setBg delDesignElem">
        <pc:chgData name="Iwona Kwaśniak" userId="1298f1a3b240718d" providerId="LiveId" clId="{5EA2B7A9-5A39-4147-AFEB-DFED936D5BA1}" dt="2020-05-19T20:09:33.007" v="1491"/>
        <pc:sldMkLst>
          <pc:docMk/>
          <pc:sldMk cId="1363563674" sldId="259"/>
        </pc:sldMkLst>
        <pc:spChg chg="mod">
          <ac:chgData name="Iwona Kwaśniak" userId="1298f1a3b240718d" providerId="LiveId" clId="{5EA2B7A9-5A39-4147-AFEB-DFED936D5BA1}" dt="2020-05-19T17:48:28.728" v="1171" actId="14100"/>
          <ac:spMkLst>
            <pc:docMk/>
            <pc:sldMk cId="1363563674" sldId="259"/>
            <ac:spMk id="2" creationId="{0C767337-FA99-4929-BFAF-217AEA96B9BB}"/>
          </ac:spMkLst>
        </pc:spChg>
        <pc:spChg chg="mod">
          <ac:chgData name="Iwona Kwaśniak" userId="1298f1a3b240718d" providerId="LiveId" clId="{5EA2B7A9-5A39-4147-AFEB-DFED936D5BA1}" dt="2020-05-19T17:48:31.938" v="1172" actId="1076"/>
          <ac:spMkLst>
            <pc:docMk/>
            <pc:sldMk cId="1363563674" sldId="259"/>
            <ac:spMk id="3" creationId="{D4462781-1C27-4067-A4C9-633B8933B0BF}"/>
          </ac:spMkLst>
        </pc:spChg>
        <pc:spChg chg="add del">
          <ac:chgData name="Iwona Kwaśniak" userId="1298f1a3b240718d" providerId="LiveId" clId="{5EA2B7A9-5A39-4147-AFEB-DFED936D5BA1}" dt="2020-05-19T17:53:29.053" v="1250"/>
          <ac:spMkLst>
            <pc:docMk/>
            <pc:sldMk cId="1363563674" sldId="259"/>
            <ac:spMk id="10" creationId="{BD7C2DEF-63C5-495B-BBE5-720E5D12B4D2}"/>
          </ac:spMkLst>
        </pc:spChg>
        <pc:picChg chg="mod">
          <ac:chgData name="Iwona Kwaśniak" userId="1298f1a3b240718d" providerId="LiveId" clId="{5EA2B7A9-5A39-4147-AFEB-DFED936D5BA1}" dt="2020-05-19T17:47:20.579" v="1149" actId="26606"/>
          <ac:picMkLst>
            <pc:docMk/>
            <pc:sldMk cId="1363563674" sldId="259"/>
            <ac:picMk id="5" creationId="{B272CB56-7C14-4BBA-90F5-38980C19E7CB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1363563674" sldId="259"/>
            <ac:picMk id="12" creationId="{FE21E403-0B61-4473-BE57-AB0F16379674}"/>
          </ac:picMkLst>
        </pc:picChg>
      </pc:sldChg>
      <pc:sldChg chg="addSp delSp modSp mod modTransition setBg delDesignElem">
        <pc:chgData name="Iwona Kwaśniak" userId="1298f1a3b240718d" providerId="LiveId" clId="{5EA2B7A9-5A39-4147-AFEB-DFED936D5BA1}" dt="2020-05-19T20:17:42.570" v="1500"/>
        <pc:sldMkLst>
          <pc:docMk/>
          <pc:sldMk cId="446634993" sldId="260"/>
        </pc:sldMkLst>
        <pc:spChg chg="mod">
          <ac:chgData name="Iwona Kwaśniak" userId="1298f1a3b240718d" providerId="LiveId" clId="{5EA2B7A9-5A39-4147-AFEB-DFED936D5BA1}" dt="2020-05-19T17:48:38.139" v="1173" actId="26606"/>
          <ac:spMkLst>
            <pc:docMk/>
            <pc:sldMk cId="446634993" sldId="260"/>
            <ac:spMk id="2" creationId="{C3022429-DBBD-4281-A57B-E652A7678A69}"/>
          </ac:spMkLst>
        </pc:spChg>
        <pc:spChg chg="mod">
          <ac:chgData name="Iwona Kwaśniak" userId="1298f1a3b240718d" providerId="LiveId" clId="{5EA2B7A9-5A39-4147-AFEB-DFED936D5BA1}" dt="2020-05-19T17:48:38.139" v="1173" actId="26606"/>
          <ac:spMkLst>
            <pc:docMk/>
            <pc:sldMk cId="446634993" sldId="260"/>
            <ac:spMk id="3" creationId="{1F04E5EE-7D10-43FA-BAA9-9A70E67E3502}"/>
          </ac:spMkLst>
        </pc:spChg>
        <pc:spChg chg="add del">
          <ac:chgData name="Iwona Kwaśniak" userId="1298f1a3b240718d" providerId="LiveId" clId="{5EA2B7A9-5A39-4147-AFEB-DFED936D5BA1}" dt="2020-05-19T17:53:29.053" v="1250"/>
          <ac:spMkLst>
            <pc:docMk/>
            <pc:sldMk cId="446634993" sldId="260"/>
            <ac:spMk id="10" creationId="{637BD688-14A6-4B96-B8A2-3CD81C054FCE}"/>
          </ac:spMkLst>
        </pc:spChg>
        <pc:spChg chg="add del">
          <ac:chgData name="Iwona Kwaśniak" userId="1298f1a3b240718d" providerId="LiveId" clId="{5EA2B7A9-5A39-4147-AFEB-DFED936D5BA1}" dt="2020-05-19T17:53:29.053" v="1250"/>
          <ac:spMkLst>
            <pc:docMk/>
            <pc:sldMk cId="446634993" sldId="260"/>
            <ac:spMk id="12" creationId="{B7B2544F-CA5E-40F6-9525-716A90C83FC5}"/>
          </ac:spMkLst>
        </pc:sp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446634993" sldId="260"/>
            <ac:picMk id="8" creationId="{9A22DDE2-FB2D-421B-B377-F9AD495CE9BB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446634993" sldId="260"/>
            <ac:picMk id="14" creationId="{D2B93162-635C-46F5-97EC-E98C1659F1F0}"/>
          </ac:picMkLst>
        </pc:picChg>
      </pc:sldChg>
      <pc:sldChg chg="addSp delSp modSp mod modTransition setBg delDesignElem">
        <pc:chgData name="Iwona Kwaśniak" userId="1298f1a3b240718d" providerId="LiveId" clId="{5EA2B7A9-5A39-4147-AFEB-DFED936D5BA1}" dt="2020-05-19T20:09:46.802" v="1492"/>
        <pc:sldMkLst>
          <pc:docMk/>
          <pc:sldMk cId="1138508065" sldId="261"/>
        </pc:sldMkLst>
        <pc:spChg chg="mod">
          <ac:chgData name="Iwona Kwaśniak" userId="1298f1a3b240718d" providerId="LiveId" clId="{5EA2B7A9-5A39-4147-AFEB-DFED936D5BA1}" dt="2020-05-19T17:49:26.206" v="1183" actId="14100"/>
          <ac:spMkLst>
            <pc:docMk/>
            <pc:sldMk cId="1138508065" sldId="261"/>
            <ac:spMk id="2" creationId="{CDDF564D-694F-4BA6-A9C5-D5C19FA4B1A3}"/>
          </ac:spMkLst>
        </pc:spChg>
        <pc:spChg chg="mod">
          <ac:chgData name="Iwona Kwaśniak" userId="1298f1a3b240718d" providerId="LiveId" clId="{5EA2B7A9-5A39-4147-AFEB-DFED936D5BA1}" dt="2020-05-19T17:49:29.928" v="1185" actId="27636"/>
          <ac:spMkLst>
            <pc:docMk/>
            <pc:sldMk cId="1138508065" sldId="261"/>
            <ac:spMk id="3" creationId="{9B1060A5-68E6-4790-AE9A-5C4F791D65A2}"/>
          </ac:spMkLst>
        </pc:spChg>
        <pc:spChg chg="add del">
          <ac:chgData name="Iwona Kwaśniak" userId="1298f1a3b240718d" providerId="LiveId" clId="{5EA2B7A9-5A39-4147-AFEB-DFED936D5BA1}" dt="2020-05-19T17:48:59.863" v="1177" actId="26606"/>
          <ac:spMkLst>
            <pc:docMk/>
            <pc:sldMk cId="1138508065" sldId="261"/>
            <ac:spMk id="11" creationId="{CD94F7C0-1344-4B3C-AFCB-E7F006BB5348}"/>
          </ac:spMkLst>
        </pc:spChg>
        <pc:spChg chg="add del">
          <ac:chgData name="Iwona Kwaśniak" userId="1298f1a3b240718d" providerId="LiveId" clId="{5EA2B7A9-5A39-4147-AFEB-DFED936D5BA1}" dt="2020-05-19T17:53:29.053" v="1250"/>
          <ac:spMkLst>
            <pc:docMk/>
            <pc:sldMk cId="1138508065" sldId="261"/>
            <ac:spMk id="20" creationId="{CD94F7C0-1344-4B3C-AFCB-E7F006BB5348}"/>
          </ac:spMkLst>
        </pc:spChg>
        <pc:picChg chg="mod">
          <ac:chgData name="Iwona Kwaśniak" userId="1298f1a3b240718d" providerId="LiveId" clId="{5EA2B7A9-5A39-4147-AFEB-DFED936D5BA1}" dt="2020-05-19T17:48:51.214" v="1174" actId="26606"/>
          <ac:picMkLst>
            <pc:docMk/>
            <pc:sldMk cId="1138508065" sldId="261"/>
            <ac:picMk id="4" creationId="{498F0DF7-4475-4F9D-879E-68D03C8C463C}"/>
          </ac:picMkLst>
        </pc:picChg>
        <pc:picChg chg="add del">
          <ac:chgData name="Iwona Kwaśniak" userId="1298f1a3b240718d" providerId="LiveId" clId="{5EA2B7A9-5A39-4147-AFEB-DFED936D5BA1}" dt="2020-05-19T17:48:59.863" v="1177" actId="26606"/>
          <ac:picMkLst>
            <pc:docMk/>
            <pc:sldMk cId="1138508065" sldId="261"/>
            <ac:picMk id="9" creationId="{BDFADFB3-3D44-49A8-AE3B-A87C61607F7E}"/>
          </ac:picMkLst>
        </pc:picChg>
        <pc:picChg chg="add del">
          <ac:chgData name="Iwona Kwaśniak" userId="1298f1a3b240718d" providerId="LiveId" clId="{5EA2B7A9-5A39-4147-AFEB-DFED936D5BA1}" dt="2020-05-19T17:48:59.863" v="1177" actId="26606"/>
          <ac:picMkLst>
            <pc:docMk/>
            <pc:sldMk cId="1138508065" sldId="261"/>
            <ac:picMk id="13" creationId="{4EC584A2-4215-4DB8-AE1F-E3768D77E8DE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1138508065" sldId="261"/>
            <ac:picMk id="18" creationId="{BDFADFB3-3D44-49A8-AE3B-A87C61607F7E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1138508065" sldId="261"/>
            <ac:picMk id="22" creationId="{4EC584A2-4215-4DB8-AE1F-E3768D77E8DE}"/>
          </ac:picMkLst>
        </pc:picChg>
      </pc:sldChg>
      <pc:sldChg chg="addSp delSp modSp mod modTransition setBg setClrOvrMap delDesignElem">
        <pc:chgData name="Iwona Kwaśniak" userId="1298f1a3b240718d" providerId="LiveId" clId="{5EA2B7A9-5A39-4147-AFEB-DFED936D5BA1}" dt="2020-05-19T20:09:55.783" v="1493"/>
        <pc:sldMkLst>
          <pc:docMk/>
          <pc:sldMk cId="4292453346" sldId="262"/>
        </pc:sldMkLst>
        <pc:spChg chg="ord">
          <ac:chgData name="Iwona Kwaśniak" userId="1298f1a3b240718d" providerId="LiveId" clId="{5EA2B7A9-5A39-4147-AFEB-DFED936D5BA1}" dt="2020-05-19T17:49:53.839" v="1186" actId="26606"/>
          <ac:spMkLst>
            <pc:docMk/>
            <pc:sldMk cId="4292453346" sldId="262"/>
            <ac:spMk id="2" creationId="{1DC1045F-A9AE-44DA-B253-8FF411618F42}"/>
          </ac:spMkLst>
        </pc:spChg>
        <pc:spChg chg="mod">
          <ac:chgData name="Iwona Kwaśniak" userId="1298f1a3b240718d" providerId="LiveId" clId="{5EA2B7A9-5A39-4147-AFEB-DFED936D5BA1}" dt="2020-05-19T20:03:19.920" v="1474" actId="1076"/>
          <ac:spMkLst>
            <pc:docMk/>
            <pc:sldMk cId="4292453346" sldId="262"/>
            <ac:spMk id="3" creationId="{D5E43A85-FDF9-4A8F-981E-9D32803D3F11}"/>
          </ac:spMkLst>
        </pc:spChg>
        <pc:spChg chg="add del">
          <ac:chgData name="Iwona Kwaśniak" userId="1298f1a3b240718d" providerId="LiveId" clId="{5EA2B7A9-5A39-4147-AFEB-DFED936D5BA1}" dt="2020-05-19T17:50:02.166" v="1190" actId="26606"/>
          <ac:spMkLst>
            <pc:docMk/>
            <pc:sldMk cId="4292453346" sldId="262"/>
            <ac:spMk id="9" creationId="{BD7C2DEF-63C5-495B-BBE5-720E5D12B4D2}"/>
          </ac:spMkLst>
        </pc:spChg>
        <pc:spChg chg="add del">
          <ac:chgData name="Iwona Kwaśniak" userId="1298f1a3b240718d" providerId="LiveId" clId="{5EA2B7A9-5A39-4147-AFEB-DFED936D5BA1}" dt="2020-05-19T17:51:15.860" v="1210" actId="26606"/>
          <ac:spMkLst>
            <pc:docMk/>
            <pc:sldMk cId="4292453346" sldId="262"/>
            <ac:spMk id="16" creationId="{674220BB-5395-4F54-8045-343633A1BC8A}"/>
          </ac:spMkLst>
        </pc:spChg>
        <pc:spChg chg="add del">
          <ac:chgData name="Iwona Kwaśniak" userId="1298f1a3b240718d" providerId="LiveId" clId="{5EA2B7A9-5A39-4147-AFEB-DFED936D5BA1}" dt="2020-05-19T17:51:15.860" v="1210" actId="26606"/>
          <ac:spMkLst>
            <pc:docMk/>
            <pc:sldMk cId="4292453346" sldId="262"/>
            <ac:spMk id="20" creationId="{D477AA7E-6F59-438B-AE81-F002D625899E}"/>
          </ac:spMkLst>
        </pc:spChg>
        <pc:spChg chg="add del">
          <ac:chgData name="Iwona Kwaśniak" userId="1298f1a3b240718d" providerId="LiveId" clId="{5EA2B7A9-5A39-4147-AFEB-DFED936D5BA1}" dt="2020-05-19T17:51:15.860" v="1210" actId="26606"/>
          <ac:spMkLst>
            <pc:docMk/>
            <pc:sldMk cId="4292453346" sldId="262"/>
            <ac:spMk id="22" creationId="{C84439A1-773C-4E21-A179-0417A18640E9}"/>
          </ac:spMkLst>
        </pc:spChg>
        <pc:spChg chg="add del">
          <ac:chgData name="Iwona Kwaśniak" userId="1298f1a3b240718d" providerId="LiveId" clId="{5EA2B7A9-5A39-4147-AFEB-DFED936D5BA1}" dt="2020-05-19T17:53:29.053" v="1250"/>
          <ac:spMkLst>
            <pc:docMk/>
            <pc:sldMk cId="4292453346" sldId="262"/>
            <ac:spMk id="29" creationId="{CD94F7C0-1344-4B3C-AFCB-E7F006BB5348}"/>
          </ac:spMkLst>
        </pc:spChg>
        <pc:picChg chg="mod">
          <ac:chgData name="Iwona Kwaśniak" userId="1298f1a3b240718d" providerId="LiveId" clId="{5EA2B7A9-5A39-4147-AFEB-DFED936D5BA1}" dt="2020-05-19T17:51:15.860" v="1210" actId="26606"/>
          <ac:picMkLst>
            <pc:docMk/>
            <pc:sldMk cId="4292453346" sldId="262"/>
            <ac:picMk id="4" creationId="{E6AAA137-AA6E-4FA9-B2E5-9FB006F67159}"/>
          </ac:picMkLst>
        </pc:picChg>
        <pc:picChg chg="add del">
          <ac:chgData name="Iwona Kwaśniak" userId="1298f1a3b240718d" providerId="LiveId" clId="{5EA2B7A9-5A39-4147-AFEB-DFED936D5BA1}" dt="2020-05-19T17:50:02.166" v="1190" actId="26606"/>
          <ac:picMkLst>
            <pc:docMk/>
            <pc:sldMk cId="4292453346" sldId="262"/>
            <ac:picMk id="11" creationId="{FE21E403-0B61-4473-BE57-AB0F16379674}"/>
          </ac:picMkLst>
        </pc:picChg>
        <pc:picChg chg="add del">
          <ac:chgData name="Iwona Kwaśniak" userId="1298f1a3b240718d" providerId="LiveId" clId="{5EA2B7A9-5A39-4147-AFEB-DFED936D5BA1}" dt="2020-05-19T17:51:15.860" v="1210" actId="26606"/>
          <ac:picMkLst>
            <pc:docMk/>
            <pc:sldMk cId="4292453346" sldId="262"/>
            <ac:picMk id="18" creationId="{9D892AF3-0287-4CB0-AD2F-775B64C6FDA5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4292453346" sldId="262"/>
            <ac:picMk id="27" creationId="{BDFADFB3-3D44-49A8-AE3B-A87C61607F7E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4292453346" sldId="262"/>
            <ac:picMk id="31" creationId="{4EC584A2-4215-4DB8-AE1F-E3768D77E8DE}"/>
          </ac:picMkLst>
        </pc:picChg>
      </pc:sldChg>
      <pc:sldChg chg="addSp delSp modSp mod modTransition setBg delDesignElem">
        <pc:chgData name="Iwona Kwaśniak" userId="1298f1a3b240718d" providerId="LiveId" clId="{5EA2B7A9-5A39-4147-AFEB-DFED936D5BA1}" dt="2020-05-19T20:03:32.584" v="1476" actId="1076"/>
        <pc:sldMkLst>
          <pc:docMk/>
          <pc:sldMk cId="2964028671" sldId="263"/>
        </pc:sldMkLst>
        <pc:spChg chg="mod">
          <ac:chgData name="Iwona Kwaśniak" userId="1298f1a3b240718d" providerId="LiveId" clId="{5EA2B7A9-5A39-4147-AFEB-DFED936D5BA1}" dt="2020-05-19T17:51:51.719" v="1219" actId="26606"/>
          <ac:spMkLst>
            <pc:docMk/>
            <pc:sldMk cId="2964028671" sldId="263"/>
            <ac:spMk id="2" creationId="{9EBCAF93-A5A6-406D-8AA7-D516A8B0E464}"/>
          </ac:spMkLst>
        </pc:spChg>
        <pc:spChg chg="mod">
          <ac:chgData name="Iwona Kwaśniak" userId="1298f1a3b240718d" providerId="LiveId" clId="{5EA2B7A9-5A39-4147-AFEB-DFED936D5BA1}" dt="2020-05-19T20:03:32.584" v="1476" actId="1076"/>
          <ac:spMkLst>
            <pc:docMk/>
            <pc:sldMk cId="2964028671" sldId="263"/>
            <ac:spMk id="3" creationId="{9B3C1582-DB60-4D6B-B860-CC6FEC59E2CC}"/>
          </ac:spMkLst>
        </pc:spChg>
        <pc:spChg chg="add del">
          <ac:chgData name="Iwona Kwaśniak" userId="1298f1a3b240718d" providerId="LiveId" clId="{5EA2B7A9-5A39-4147-AFEB-DFED936D5BA1}" dt="2020-05-19T17:53:29.053" v="1250"/>
          <ac:spMkLst>
            <pc:docMk/>
            <pc:sldMk cId="2964028671" sldId="263"/>
            <ac:spMk id="8" creationId="{E770CA6A-B3B0-4826-A91F-B2B1F8922026}"/>
          </ac:spMkLst>
        </pc:sp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2964028671" sldId="263"/>
            <ac:picMk id="10" creationId="{3C51B9DA-B0CC-480A-8EA5-4D5C3E0515B9}"/>
          </ac:picMkLst>
        </pc:picChg>
        <pc:cxnChg chg="add del">
          <ac:chgData name="Iwona Kwaśniak" userId="1298f1a3b240718d" providerId="LiveId" clId="{5EA2B7A9-5A39-4147-AFEB-DFED936D5BA1}" dt="2020-05-19T17:53:29.053" v="1250"/>
          <ac:cxnSpMkLst>
            <pc:docMk/>
            <pc:sldMk cId="2964028671" sldId="263"/>
            <ac:cxnSpMk id="12" creationId="{6FE641DB-A503-41DE-ACA6-36B41C6C2BE9}"/>
          </ac:cxnSpMkLst>
        </pc:cxnChg>
      </pc:sldChg>
      <pc:sldChg chg="addSp delSp modSp mod modTransition setBg delDesignElem">
        <pc:chgData name="Iwona Kwaśniak" userId="1298f1a3b240718d" providerId="LiveId" clId="{5EA2B7A9-5A39-4147-AFEB-DFED936D5BA1}" dt="2020-05-19T20:18:52.500" v="1508" actId="20577"/>
        <pc:sldMkLst>
          <pc:docMk/>
          <pc:sldMk cId="3874518629" sldId="264"/>
        </pc:sldMkLst>
        <pc:spChg chg="mod">
          <ac:chgData name="Iwona Kwaśniak" userId="1298f1a3b240718d" providerId="LiveId" clId="{5EA2B7A9-5A39-4147-AFEB-DFED936D5BA1}" dt="2020-05-19T17:52:12.054" v="1224" actId="26606"/>
          <ac:spMkLst>
            <pc:docMk/>
            <pc:sldMk cId="3874518629" sldId="264"/>
            <ac:spMk id="2" creationId="{653C5806-0F0D-40F3-BB66-88160966CABC}"/>
          </ac:spMkLst>
        </pc:spChg>
        <pc:spChg chg="mod">
          <ac:chgData name="Iwona Kwaśniak" userId="1298f1a3b240718d" providerId="LiveId" clId="{5EA2B7A9-5A39-4147-AFEB-DFED936D5BA1}" dt="2020-05-19T20:18:52.500" v="1508" actId="20577"/>
          <ac:spMkLst>
            <pc:docMk/>
            <pc:sldMk cId="3874518629" sldId="264"/>
            <ac:spMk id="3" creationId="{64C44BE7-B579-4724-83F5-228A811A70F7}"/>
          </ac:spMkLst>
        </pc:spChg>
        <pc:spChg chg="add del">
          <ac:chgData name="Iwona Kwaśniak" userId="1298f1a3b240718d" providerId="LiveId" clId="{5EA2B7A9-5A39-4147-AFEB-DFED936D5BA1}" dt="2020-05-19T17:53:29.053" v="1250"/>
          <ac:spMkLst>
            <pc:docMk/>
            <pc:sldMk cId="3874518629" sldId="264"/>
            <ac:spMk id="8" creationId="{E770CA6A-B3B0-4826-A91F-B2B1F8922026}"/>
          </ac:spMkLst>
        </pc:sp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3874518629" sldId="264"/>
            <ac:picMk id="10" creationId="{3C51B9DA-B0CC-480A-8EA5-4D5C3E0515B9}"/>
          </ac:picMkLst>
        </pc:picChg>
        <pc:cxnChg chg="add del">
          <ac:chgData name="Iwona Kwaśniak" userId="1298f1a3b240718d" providerId="LiveId" clId="{5EA2B7A9-5A39-4147-AFEB-DFED936D5BA1}" dt="2020-05-19T17:53:29.053" v="1250"/>
          <ac:cxnSpMkLst>
            <pc:docMk/>
            <pc:sldMk cId="3874518629" sldId="264"/>
            <ac:cxnSpMk id="12" creationId="{6FE641DB-A503-41DE-ACA6-36B41C6C2BE9}"/>
          </ac:cxnSpMkLst>
        </pc:cxnChg>
      </pc:sldChg>
      <pc:sldChg chg="addSp delSp modSp mod modTransition setBg delDesignElem">
        <pc:chgData name="Iwona Kwaśniak" userId="1298f1a3b240718d" providerId="LiveId" clId="{5EA2B7A9-5A39-4147-AFEB-DFED936D5BA1}" dt="2020-05-19T20:10:14.498" v="1495"/>
        <pc:sldMkLst>
          <pc:docMk/>
          <pc:sldMk cId="318176545" sldId="265"/>
        </pc:sldMkLst>
        <pc:spChg chg="mod">
          <ac:chgData name="Iwona Kwaśniak" userId="1298f1a3b240718d" providerId="LiveId" clId="{5EA2B7A9-5A39-4147-AFEB-DFED936D5BA1}" dt="2020-05-19T17:52:39.180" v="1229" actId="26606"/>
          <ac:spMkLst>
            <pc:docMk/>
            <pc:sldMk cId="318176545" sldId="265"/>
            <ac:spMk id="2" creationId="{99C42917-AA0D-4E28-9C9E-02E22C58A2C5}"/>
          </ac:spMkLst>
        </pc:spChg>
        <pc:spChg chg="mod">
          <ac:chgData name="Iwona Kwaśniak" userId="1298f1a3b240718d" providerId="LiveId" clId="{5EA2B7A9-5A39-4147-AFEB-DFED936D5BA1}" dt="2020-05-19T20:04:59.041" v="1482" actId="1076"/>
          <ac:spMkLst>
            <pc:docMk/>
            <pc:sldMk cId="318176545" sldId="265"/>
            <ac:spMk id="3" creationId="{A053DA6F-E905-4B78-A2AE-E33A3E63D1E6}"/>
          </ac:spMkLst>
        </pc:spChg>
        <pc:picChg chg="mod">
          <ac:chgData name="Iwona Kwaśniak" userId="1298f1a3b240718d" providerId="LiveId" clId="{5EA2B7A9-5A39-4147-AFEB-DFED936D5BA1}" dt="2020-05-19T17:53:08.306" v="1236" actId="14100"/>
          <ac:picMkLst>
            <pc:docMk/>
            <pc:sldMk cId="318176545" sldId="265"/>
            <ac:picMk id="4" creationId="{161F56D9-86EB-44FF-ADBD-F95BD4C8F88D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318176545" sldId="265"/>
            <ac:picMk id="9" creationId="{BDFADFB3-3D44-49A8-AE3B-A87C61607F7E}"/>
          </ac:picMkLst>
        </pc:picChg>
      </pc:sldChg>
      <pc:sldChg chg="addSp delSp modSp mod modTransition setBg delAnim modAnim delDesignElem">
        <pc:chgData name="Iwona Kwaśniak" userId="1298f1a3b240718d" providerId="LiveId" clId="{5EA2B7A9-5A39-4147-AFEB-DFED936D5BA1}" dt="2020-05-19T20:25:01.823" v="1513"/>
        <pc:sldMkLst>
          <pc:docMk/>
          <pc:sldMk cId="2404843982" sldId="266"/>
        </pc:sldMkLst>
        <pc:spChg chg="mod">
          <ac:chgData name="Iwona Kwaśniak" userId="1298f1a3b240718d" providerId="LiveId" clId="{5EA2B7A9-5A39-4147-AFEB-DFED936D5BA1}" dt="2020-05-19T17:54:20.456" v="1267" actId="14100"/>
          <ac:spMkLst>
            <pc:docMk/>
            <pc:sldMk cId="2404843982" sldId="266"/>
            <ac:spMk id="2" creationId="{923844A3-D219-4A19-BFD8-57CD8E480337}"/>
          </ac:spMkLst>
        </pc:spChg>
        <pc:spChg chg="mod">
          <ac:chgData name="Iwona Kwaśniak" userId="1298f1a3b240718d" providerId="LiveId" clId="{5EA2B7A9-5A39-4147-AFEB-DFED936D5BA1}" dt="2020-05-19T17:54:24.807" v="1268" actId="1076"/>
          <ac:spMkLst>
            <pc:docMk/>
            <pc:sldMk cId="2404843982" sldId="266"/>
            <ac:spMk id="3" creationId="{DD8FB9BF-A25F-4156-A365-8CDD0509E138}"/>
          </ac:spMkLst>
        </pc:spChg>
        <pc:spChg chg="add del">
          <ac:chgData name="Iwona Kwaśniak" userId="1298f1a3b240718d" providerId="LiveId" clId="{5EA2B7A9-5A39-4147-AFEB-DFED936D5BA1}" dt="2020-05-19T17:54:35.162" v="1270"/>
          <ac:spMkLst>
            <pc:docMk/>
            <pc:sldMk cId="2404843982" sldId="266"/>
            <ac:spMk id="11" creationId="{BD7C2DEF-63C5-495B-BBE5-720E5D12B4D2}"/>
          </ac:spMkLst>
        </pc:spChg>
        <pc:picChg chg="del">
          <ac:chgData name="Iwona Kwaśniak" userId="1298f1a3b240718d" providerId="LiveId" clId="{5EA2B7A9-5A39-4147-AFEB-DFED936D5BA1}" dt="2020-05-19T17:53:20.995" v="1237" actId="21"/>
          <ac:picMkLst>
            <pc:docMk/>
            <pc:sldMk cId="2404843982" sldId="266"/>
            <ac:picMk id="4" creationId="{7C3AB323-D186-4B5F-B2BD-51C465AB1EE0}"/>
          </ac:picMkLst>
        </pc:picChg>
        <pc:picChg chg="add mod">
          <ac:chgData name="Iwona Kwaśniak" userId="1298f1a3b240718d" providerId="LiveId" clId="{5EA2B7A9-5A39-4147-AFEB-DFED936D5BA1}" dt="2020-05-19T17:53:35.732" v="1252" actId="26606"/>
          <ac:picMkLst>
            <pc:docMk/>
            <pc:sldMk cId="2404843982" sldId="266"/>
            <ac:picMk id="6" creationId="{5DDA758B-49FF-4EB8-9B1A-19988E659724}"/>
          </ac:picMkLst>
        </pc:picChg>
        <pc:picChg chg="add mod">
          <ac:chgData name="Iwona Kwaśniak" userId="1298f1a3b240718d" providerId="LiveId" clId="{5EA2B7A9-5A39-4147-AFEB-DFED936D5BA1}" dt="2020-05-19T20:25:01.823" v="1513"/>
          <ac:picMkLst>
            <pc:docMk/>
            <pc:sldMk cId="2404843982" sldId="266"/>
            <ac:picMk id="8" creationId="{A13D91F5-8A91-4271-A728-54168FC3AB54}"/>
          </ac:picMkLst>
        </pc:picChg>
        <pc:picChg chg="add del">
          <ac:chgData name="Iwona Kwaśniak" userId="1298f1a3b240718d" providerId="LiveId" clId="{5EA2B7A9-5A39-4147-AFEB-DFED936D5BA1}" dt="2020-05-19T17:54:35.162" v="1270"/>
          <ac:picMkLst>
            <pc:docMk/>
            <pc:sldMk cId="2404843982" sldId="266"/>
            <ac:picMk id="13" creationId="{FE21E403-0B61-4473-BE57-AB0F16379674}"/>
          </ac:picMkLst>
        </pc:picChg>
      </pc:sldChg>
      <pc:sldChg chg="addSp delSp modSp new mod modTransition setBg delDesignElem">
        <pc:chgData name="Iwona Kwaśniak" userId="1298f1a3b240718d" providerId="LiveId" clId="{5EA2B7A9-5A39-4147-AFEB-DFED936D5BA1}" dt="2020-05-19T20:01:43.260" v="1464"/>
        <pc:sldMkLst>
          <pc:docMk/>
          <pc:sldMk cId="1044769713" sldId="267"/>
        </pc:sldMkLst>
        <pc:spChg chg="mod">
          <ac:chgData name="Iwona Kwaśniak" userId="1298f1a3b240718d" providerId="LiveId" clId="{5EA2B7A9-5A39-4147-AFEB-DFED936D5BA1}" dt="2020-05-19T17:46:49.822" v="1146" actId="27636"/>
          <ac:spMkLst>
            <pc:docMk/>
            <pc:sldMk cId="1044769713" sldId="267"/>
            <ac:spMk id="2" creationId="{38593046-775B-40A6-A87C-FA84FD4D20C5}"/>
          </ac:spMkLst>
        </pc:spChg>
        <pc:spChg chg="mod">
          <ac:chgData name="Iwona Kwaśniak" userId="1298f1a3b240718d" providerId="LiveId" clId="{5EA2B7A9-5A39-4147-AFEB-DFED936D5BA1}" dt="2020-05-19T17:47:05.799" v="1148" actId="255"/>
          <ac:spMkLst>
            <pc:docMk/>
            <pc:sldMk cId="1044769713" sldId="267"/>
            <ac:spMk id="3" creationId="{CC9065AC-D64B-48D4-80DE-5235A0674EAC}"/>
          </ac:spMkLst>
        </pc:spChg>
        <pc:spChg chg="add del">
          <ac:chgData name="Iwona Kwaśniak" userId="1298f1a3b240718d" providerId="LiveId" clId="{5EA2B7A9-5A39-4147-AFEB-DFED936D5BA1}" dt="2020-05-19T17:53:29.053" v="1250"/>
          <ac:spMkLst>
            <pc:docMk/>
            <pc:sldMk cId="1044769713" sldId="267"/>
            <ac:spMk id="10" creationId="{BD7C2DEF-63C5-495B-BBE5-720E5D12B4D2}"/>
          </ac:spMkLst>
        </pc:spChg>
        <pc:picChg chg="add mod">
          <ac:chgData name="Iwona Kwaśniak" userId="1298f1a3b240718d" providerId="LiveId" clId="{5EA2B7A9-5A39-4147-AFEB-DFED936D5BA1}" dt="2020-05-19T17:44:46.309" v="1125" actId="26606"/>
          <ac:picMkLst>
            <pc:docMk/>
            <pc:sldMk cId="1044769713" sldId="267"/>
            <ac:picMk id="5" creationId="{2689F069-DA18-4153-84DE-1FB12144B66C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1044769713" sldId="267"/>
            <ac:picMk id="12" creationId="{FE21E403-0B61-4473-BE57-AB0F16379674}"/>
          </ac:picMkLst>
        </pc:picChg>
      </pc:sldChg>
      <pc:sldChg chg="addSp modSp new del mod">
        <pc:chgData name="Iwona Kwaśniak" userId="1298f1a3b240718d" providerId="LiveId" clId="{5EA2B7A9-5A39-4147-AFEB-DFED936D5BA1}" dt="2020-05-15T13:31:49.471" v="359" actId="2696"/>
        <pc:sldMkLst>
          <pc:docMk/>
          <pc:sldMk cId="3531836130" sldId="267"/>
        </pc:sldMkLst>
        <pc:spChg chg="mod">
          <ac:chgData name="Iwona Kwaśniak" userId="1298f1a3b240718d" providerId="LiveId" clId="{5EA2B7A9-5A39-4147-AFEB-DFED936D5BA1}" dt="2020-05-15T13:31:39.627" v="358" actId="14100"/>
          <ac:spMkLst>
            <pc:docMk/>
            <pc:sldMk cId="3531836130" sldId="267"/>
            <ac:spMk id="3" creationId="{EF55DE9D-DD76-4652-A773-1FB1645E0F2D}"/>
          </ac:spMkLst>
        </pc:spChg>
        <pc:spChg chg="add mod">
          <ac:chgData name="Iwona Kwaśniak" userId="1298f1a3b240718d" providerId="LiveId" clId="{5EA2B7A9-5A39-4147-AFEB-DFED936D5BA1}" dt="2020-05-15T13:31:26.581" v="355" actId="1076"/>
          <ac:spMkLst>
            <pc:docMk/>
            <pc:sldMk cId="3531836130" sldId="267"/>
            <ac:spMk id="4" creationId="{4B99C231-5D01-4F3D-AF71-946C5CBE3132}"/>
          </ac:spMkLst>
        </pc:spChg>
        <pc:picChg chg="add mod">
          <ac:chgData name="Iwona Kwaśniak" userId="1298f1a3b240718d" providerId="LiveId" clId="{5EA2B7A9-5A39-4147-AFEB-DFED936D5BA1}" dt="2020-05-15T13:31:28.649" v="356" actId="1076"/>
          <ac:picMkLst>
            <pc:docMk/>
            <pc:sldMk cId="3531836130" sldId="267"/>
            <ac:picMk id="1026" creationId="{22CF353A-6DEF-4009-BD39-FC253A1E8B39}"/>
          </ac:picMkLst>
        </pc:picChg>
      </pc:sldChg>
      <pc:sldChg chg="addSp delSp modSp new mod modTransition setBg delDesignElem">
        <pc:chgData name="Iwona Kwaśniak" userId="1298f1a3b240718d" providerId="LiveId" clId="{5EA2B7A9-5A39-4147-AFEB-DFED936D5BA1}" dt="2020-05-19T20:17:26.643" v="1499"/>
        <pc:sldMkLst>
          <pc:docMk/>
          <pc:sldMk cId="2516605966" sldId="268"/>
        </pc:sldMkLst>
        <pc:spChg chg="mod">
          <ac:chgData name="Iwona Kwaśniak" userId="1298f1a3b240718d" providerId="LiveId" clId="{5EA2B7A9-5A39-4147-AFEB-DFED936D5BA1}" dt="2020-05-19T17:46:06.005" v="1136" actId="14100"/>
          <ac:spMkLst>
            <pc:docMk/>
            <pc:sldMk cId="2516605966" sldId="268"/>
            <ac:spMk id="2" creationId="{C18BC894-9727-44D9-B46E-AECE7D36DC3E}"/>
          </ac:spMkLst>
        </pc:spChg>
        <pc:spChg chg="mod">
          <ac:chgData name="Iwona Kwaśniak" userId="1298f1a3b240718d" providerId="LiveId" clId="{5EA2B7A9-5A39-4147-AFEB-DFED936D5BA1}" dt="2020-05-19T17:46:29.677" v="1142" actId="255"/>
          <ac:spMkLst>
            <pc:docMk/>
            <pc:sldMk cId="2516605966" sldId="268"/>
            <ac:spMk id="3" creationId="{CFC40AE5-473B-4C0B-B13C-FC92396FDC9E}"/>
          </ac:spMkLst>
        </pc:spChg>
        <pc:spChg chg="add del">
          <ac:chgData name="Iwona Kwaśniak" userId="1298f1a3b240718d" providerId="LiveId" clId="{5EA2B7A9-5A39-4147-AFEB-DFED936D5BA1}" dt="2020-05-19T17:53:29.053" v="1250"/>
          <ac:spMkLst>
            <pc:docMk/>
            <pc:sldMk cId="2516605966" sldId="268"/>
            <ac:spMk id="10" creationId="{BD7C2DEF-63C5-495B-BBE5-720E5D12B4D2}"/>
          </ac:spMkLst>
        </pc:spChg>
        <pc:picChg chg="add mod">
          <ac:chgData name="Iwona Kwaśniak" userId="1298f1a3b240718d" providerId="LiveId" clId="{5EA2B7A9-5A39-4147-AFEB-DFED936D5BA1}" dt="2020-05-19T17:46:01.435" v="1135" actId="26606"/>
          <ac:picMkLst>
            <pc:docMk/>
            <pc:sldMk cId="2516605966" sldId="268"/>
            <ac:picMk id="5" creationId="{00F78979-7671-4846-BA8A-5C79F19F9991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2516605966" sldId="268"/>
            <ac:picMk id="12" creationId="{FE21E403-0B61-4473-BE57-AB0F16379674}"/>
          </ac:picMkLst>
        </pc:picChg>
      </pc:sldChg>
      <pc:sldChg chg="addSp delSp modSp new mod modTransition setBg modAnim delDesignElem">
        <pc:chgData name="Iwona Kwaśniak" userId="1298f1a3b240718d" providerId="LiveId" clId="{5EA2B7A9-5A39-4147-AFEB-DFED936D5BA1}" dt="2020-05-19T20:25:56.090" v="1514"/>
        <pc:sldMkLst>
          <pc:docMk/>
          <pc:sldMk cId="1638066822" sldId="269"/>
        </pc:sldMkLst>
        <pc:spChg chg="mod">
          <ac:chgData name="Iwona Kwaśniak" userId="1298f1a3b240718d" providerId="LiveId" clId="{5EA2B7A9-5A39-4147-AFEB-DFED936D5BA1}" dt="2020-05-19T17:44:11.567" v="1120" actId="26606"/>
          <ac:spMkLst>
            <pc:docMk/>
            <pc:sldMk cId="1638066822" sldId="269"/>
            <ac:spMk id="2" creationId="{EB0593D1-9EC1-492F-B729-D82E08D29EEE}"/>
          </ac:spMkLst>
        </pc:spChg>
        <pc:spChg chg="mod">
          <ac:chgData name="Iwona Kwaśniak" userId="1298f1a3b240718d" providerId="LiveId" clId="{5EA2B7A9-5A39-4147-AFEB-DFED936D5BA1}" dt="2020-05-19T17:44:34.582" v="1124" actId="255"/>
          <ac:spMkLst>
            <pc:docMk/>
            <pc:sldMk cId="1638066822" sldId="269"/>
            <ac:spMk id="3" creationId="{A2DBD176-F0F9-47DB-9B36-EEAAFA523A78}"/>
          </ac:spMkLst>
        </pc:spChg>
        <pc:spChg chg="add del">
          <ac:chgData name="Iwona Kwaśniak" userId="1298f1a3b240718d" providerId="LiveId" clId="{5EA2B7A9-5A39-4147-AFEB-DFED936D5BA1}" dt="2020-05-19T17:53:29.053" v="1250"/>
          <ac:spMkLst>
            <pc:docMk/>
            <pc:sldMk cId="1638066822" sldId="269"/>
            <ac:spMk id="8" creationId="{E770CA6A-B3B0-4826-A91F-B2B1F8922026}"/>
          </ac:spMkLst>
        </pc:spChg>
        <pc:picChg chg="add mod">
          <ac:chgData name="Iwona Kwaśniak" userId="1298f1a3b240718d" providerId="LiveId" clId="{5EA2B7A9-5A39-4147-AFEB-DFED936D5BA1}" dt="2020-05-19T20:24:43.009" v="1512"/>
          <ac:picMkLst>
            <pc:docMk/>
            <pc:sldMk cId="1638066822" sldId="269"/>
            <ac:picMk id="7" creationId="{F03AB155-DD9E-497C-8922-A40CD917033B}"/>
          </ac:picMkLst>
        </pc:picChg>
        <pc:picChg chg="add del">
          <ac:chgData name="Iwona Kwaśniak" userId="1298f1a3b240718d" providerId="LiveId" clId="{5EA2B7A9-5A39-4147-AFEB-DFED936D5BA1}" dt="2020-05-19T17:53:29.053" v="1250"/>
          <ac:picMkLst>
            <pc:docMk/>
            <pc:sldMk cId="1638066822" sldId="269"/>
            <ac:picMk id="10" creationId="{3C51B9DA-B0CC-480A-8EA5-4D5C3E0515B9}"/>
          </ac:picMkLst>
        </pc:picChg>
        <pc:cxnChg chg="add del">
          <ac:chgData name="Iwona Kwaśniak" userId="1298f1a3b240718d" providerId="LiveId" clId="{5EA2B7A9-5A39-4147-AFEB-DFED936D5BA1}" dt="2020-05-19T17:53:29.053" v="1250"/>
          <ac:cxnSpMkLst>
            <pc:docMk/>
            <pc:sldMk cId="1638066822" sldId="269"/>
            <ac:cxnSpMk id="12" creationId="{6FE641DB-A503-41DE-ACA6-36B41C6C2BE9}"/>
          </ac:cxnSpMkLst>
        </pc:cxnChg>
      </pc:sldChg>
      <pc:sldMasterChg chg="modTransition modSldLayout">
        <pc:chgData name="Iwona Kwaśniak" userId="1298f1a3b240718d" providerId="LiveId" clId="{5EA2B7A9-5A39-4147-AFEB-DFED936D5BA1}" dt="2020-05-17T13:41:18.640" v="641"/>
        <pc:sldMasterMkLst>
          <pc:docMk/>
          <pc:sldMasterMk cId="3615304364" sldId="2147483745"/>
        </pc:sldMasterMkLst>
        <pc:sldLayoutChg chg="modTransition">
          <pc:chgData name="Iwona Kwaśniak" userId="1298f1a3b240718d" providerId="LiveId" clId="{5EA2B7A9-5A39-4147-AFEB-DFED936D5BA1}" dt="2020-05-17T13:41:18.640" v="641"/>
          <pc:sldLayoutMkLst>
            <pc:docMk/>
            <pc:sldMasterMk cId="3615304364" sldId="2147483745"/>
            <pc:sldLayoutMk cId="1366223970" sldId="2147483734"/>
          </pc:sldLayoutMkLst>
        </pc:sldLayoutChg>
        <pc:sldLayoutChg chg="modTransition">
          <pc:chgData name="Iwona Kwaśniak" userId="1298f1a3b240718d" providerId="LiveId" clId="{5EA2B7A9-5A39-4147-AFEB-DFED936D5BA1}" dt="2020-05-17T13:41:18.640" v="641"/>
          <pc:sldLayoutMkLst>
            <pc:docMk/>
            <pc:sldMasterMk cId="3615304364" sldId="2147483745"/>
            <pc:sldLayoutMk cId="3982937748" sldId="2147483735"/>
          </pc:sldLayoutMkLst>
        </pc:sldLayoutChg>
        <pc:sldLayoutChg chg="modTransition">
          <pc:chgData name="Iwona Kwaśniak" userId="1298f1a3b240718d" providerId="LiveId" clId="{5EA2B7A9-5A39-4147-AFEB-DFED936D5BA1}" dt="2020-05-17T13:41:18.640" v="641"/>
          <pc:sldLayoutMkLst>
            <pc:docMk/>
            <pc:sldMasterMk cId="3615304364" sldId="2147483745"/>
            <pc:sldLayoutMk cId="2607075161" sldId="2147483736"/>
          </pc:sldLayoutMkLst>
        </pc:sldLayoutChg>
        <pc:sldLayoutChg chg="modTransition">
          <pc:chgData name="Iwona Kwaśniak" userId="1298f1a3b240718d" providerId="LiveId" clId="{5EA2B7A9-5A39-4147-AFEB-DFED936D5BA1}" dt="2020-05-17T13:41:18.640" v="641"/>
          <pc:sldLayoutMkLst>
            <pc:docMk/>
            <pc:sldMasterMk cId="3615304364" sldId="2147483745"/>
            <pc:sldLayoutMk cId="2598722204" sldId="2147483737"/>
          </pc:sldLayoutMkLst>
        </pc:sldLayoutChg>
        <pc:sldLayoutChg chg="modTransition">
          <pc:chgData name="Iwona Kwaśniak" userId="1298f1a3b240718d" providerId="LiveId" clId="{5EA2B7A9-5A39-4147-AFEB-DFED936D5BA1}" dt="2020-05-17T13:41:18.640" v="641"/>
          <pc:sldLayoutMkLst>
            <pc:docMk/>
            <pc:sldMasterMk cId="3615304364" sldId="2147483745"/>
            <pc:sldLayoutMk cId="1415640665" sldId="2147483738"/>
          </pc:sldLayoutMkLst>
        </pc:sldLayoutChg>
        <pc:sldLayoutChg chg="modTransition">
          <pc:chgData name="Iwona Kwaśniak" userId="1298f1a3b240718d" providerId="LiveId" clId="{5EA2B7A9-5A39-4147-AFEB-DFED936D5BA1}" dt="2020-05-17T13:41:18.640" v="641"/>
          <pc:sldLayoutMkLst>
            <pc:docMk/>
            <pc:sldMasterMk cId="3615304364" sldId="2147483745"/>
            <pc:sldLayoutMk cId="4156567258" sldId="2147483739"/>
          </pc:sldLayoutMkLst>
        </pc:sldLayoutChg>
        <pc:sldLayoutChg chg="modTransition">
          <pc:chgData name="Iwona Kwaśniak" userId="1298f1a3b240718d" providerId="LiveId" clId="{5EA2B7A9-5A39-4147-AFEB-DFED936D5BA1}" dt="2020-05-17T13:41:18.640" v="641"/>
          <pc:sldLayoutMkLst>
            <pc:docMk/>
            <pc:sldMasterMk cId="3615304364" sldId="2147483745"/>
            <pc:sldLayoutMk cId="821795973" sldId="2147483740"/>
          </pc:sldLayoutMkLst>
        </pc:sldLayoutChg>
        <pc:sldLayoutChg chg="modTransition">
          <pc:chgData name="Iwona Kwaśniak" userId="1298f1a3b240718d" providerId="LiveId" clId="{5EA2B7A9-5A39-4147-AFEB-DFED936D5BA1}" dt="2020-05-17T13:41:18.640" v="641"/>
          <pc:sldLayoutMkLst>
            <pc:docMk/>
            <pc:sldMasterMk cId="3615304364" sldId="2147483745"/>
            <pc:sldLayoutMk cId="986438517" sldId="2147483741"/>
          </pc:sldLayoutMkLst>
        </pc:sldLayoutChg>
        <pc:sldLayoutChg chg="modTransition">
          <pc:chgData name="Iwona Kwaśniak" userId="1298f1a3b240718d" providerId="LiveId" clId="{5EA2B7A9-5A39-4147-AFEB-DFED936D5BA1}" dt="2020-05-17T13:41:18.640" v="641"/>
          <pc:sldLayoutMkLst>
            <pc:docMk/>
            <pc:sldMasterMk cId="3615304364" sldId="2147483745"/>
            <pc:sldLayoutMk cId="2296784980" sldId="2147483742"/>
          </pc:sldLayoutMkLst>
        </pc:sldLayoutChg>
        <pc:sldLayoutChg chg="modTransition">
          <pc:chgData name="Iwona Kwaśniak" userId="1298f1a3b240718d" providerId="LiveId" clId="{5EA2B7A9-5A39-4147-AFEB-DFED936D5BA1}" dt="2020-05-17T13:41:18.640" v="641"/>
          <pc:sldLayoutMkLst>
            <pc:docMk/>
            <pc:sldMasterMk cId="3615304364" sldId="2147483745"/>
            <pc:sldLayoutMk cId="1561893775" sldId="2147483743"/>
          </pc:sldLayoutMkLst>
        </pc:sldLayoutChg>
        <pc:sldLayoutChg chg="modTransition">
          <pc:chgData name="Iwona Kwaśniak" userId="1298f1a3b240718d" providerId="LiveId" clId="{5EA2B7A9-5A39-4147-AFEB-DFED936D5BA1}" dt="2020-05-17T13:41:18.640" v="641"/>
          <pc:sldLayoutMkLst>
            <pc:docMk/>
            <pc:sldMasterMk cId="3615304364" sldId="2147483745"/>
            <pc:sldLayoutMk cId="2338806435" sldId="2147483744"/>
          </pc:sldLayoutMkLst>
        </pc:sldLayoutChg>
      </pc:sldMasterChg>
      <pc:sldMasterChg chg="modTransition">
        <pc:chgData name="Iwona Kwaśniak" userId="1298f1a3b240718d" providerId="LiveId" clId="{5EA2B7A9-5A39-4147-AFEB-DFED936D5BA1}" dt="2020-05-19T17:39:03.455" v="993"/>
        <pc:sldMasterMkLst>
          <pc:docMk/>
          <pc:sldMasterMk cId="70866028" sldId="2147483746"/>
        </pc:sldMasterMkLst>
      </pc:sldMasterChg>
      <pc:sldMasterChg chg="modTransition">
        <pc:chgData name="Iwona Kwaśniak" userId="1298f1a3b240718d" providerId="LiveId" clId="{5EA2B7A9-5A39-4147-AFEB-DFED936D5BA1}" dt="2020-05-19T17:39:35.540" v="1011"/>
        <pc:sldMasterMkLst>
          <pc:docMk/>
          <pc:sldMasterMk cId="72093490" sldId="2147483764"/>
        </pc:sldMasterMkLst>
      </pc:sldMasterChg>
      <pc:sldMasterChg chg="modTransition">
        <pc:chgData name="Iwona Kwaśniak" userId="1298f1a3b240718d" providerId="LiveId" clId="{5EA2B7A9-5A39-4147-AFEB-DFED936D5BA1}" dt="2020-05-19T17:39:47.561" v="1023"/>
        <pc:sldMasterMkLst>
          <pc:docMk/>
          <pc:sldMasterMk cId="1916201120" sldId="2147483782"/>
        </pc:sldMasterMkLst>
      </pc:sldMasterChg>
      <pc:sldMasterChg chg="modTransition">
        <pc:chgData name="Iwona Kwaśniak" userId="1298f1a3b240718d" providerId="LiveId" clId="{5EA2B7A9-5A39-4147-AFEB-DFED936D5BA1}" dt="2020-05-19T17:39:49.504" v="1038"/>
        <pc:sldMasterMkLst>
          <pc:docMk/>
          <pc:sldMasterMk cId="3626599466" sldId="2147483800"/>
        </pc:sldMasterMkLst>
      </pc:sldMasterChg>
      <pc:sldMasterChg chg="modTransition">
        <pc:chgData name="Iwona Kwaśniak" userId="1298f1a3b240718d" providerId="LiveId" clId="{5EA2B7A9-5A39-4147-AFEB-DFED936D5BA1}" dt="2020-05-19T17:39:50.939" v="1039"/>
        <pc:sldMasterMkLst>
          <pc:docMk/>
          <pc:sldMasterMk cId="3395532477" sldId="2147483818"/>
        </pc:sldMasterMkLst>
      </pc:sldMasterChg>
      <pc:sldMasterChg chg="modTransition">
        <pc:chgData name="Iwona Kwaśniak" userId="1298f1a3b240718d" providerId="LiveId" clId="{5EA2B7A9-5A39-4147-AFEB-DFED936D5BA1}" dt="2020-05-19T17:39:57.522" v="1040"/>
        <pc:sldMasterMkLst>
          <pc:docMk/>
          <pc:sldMasterMk cId="2995401064" sldId="2147483836"/>
        </pc:sldMasterMkLst>
      </pc:sldMasterChg>
      <pc:sldMasterChg chg="modTransition">
        <pc:chgData name="Iwona Kwaśniak" userId="1298f1a3b240718d" providerId="LiveId" clId="{5EA2B7A9-5A39-4147-AFEB-DFED936D5BA1}" dt="2020-05-19T17:40:04.795" v="1057"/>
        <pc:sldMasterMkLst>
          <pc:docMk/>
          <pc:sldMasterMk cId="3131748332" sldId="2147483854"/>
        </pc:sldMasterMkLst>
      </pc:sldMasterChg>
      <pc:sldMasterChg chg="modTransition">
        <pc:chgData name="Iwona Kwaśniak" userId="1298f1a3b240718d" providerId="LiveId" clId="{5EA2B7A9-5A39-4147-AFEB-DFED936D5BA1}" dt="2020-05-19T17:40:12.682" v="1079"/>
        <pc:sldMasterMkLst>
          <pc:docMk/>
          <pc:sldMasterMk cId="500787906" sldId="2147483872"/>
        </pc:sldMasterMkLst>
      </pc:sldMasterChg>
      <pc:sldMasterChg chg="modTransition">
        <pc:chgData name="Iwona Kwaśniak" userId="1298f1a3b240718d" providerId="LiveId" clId="{5EA2B7A9-5A39-4147-AFEB-DFED936D5BA1}" dt="2020-05-19T17:40:13.566" v="1080"/>
        <pc:sldMasterMkLst>
          <pc:docMk/>
          <pc:sldMasterMk cId="2923934299" sldId="2147483890"/>
        </pc:sldMasterMkLst>
      </pc:sldMasterChg>
      <pc:sldMasterChg chg="modTransition">
        <pc:chgData name="Iwona Kwaśniak" userId="1298f1a3b240718d" providerId="LiveId" clId="{5EA2B7A9-5A39-4147-AFEB-DFED936D5BA1}" dt="2020-05-19T17:40:15.433" v="1081"/>
        <pc:sldMasterMkLst>
          <pc:docMk/>
          <pc:sldMasterMk cId="747828745" sldId="2147483908"/>
        </pc:sldMasterMkLst>
      </pc:sldMasterChg>
      <pc:sldMasterChg chg="modTransition">
        <pc:chgData name="Iwona Kwaśniak" userId="1298f1a3b240718d" providerId="LiveId" clId="{5EA2B7A9-5A39-4147-AFEB-DFED936D5BA1}" dt="2020-05-19T17:41:38.844" v="1096"/>
        <pc:sldMasterMkLst>
          <pc:docMk/>
          <pc:sldMasterMk cId="3116416365" sldId="2147483926"/>
        </pc:sldMasterMkLst>
      </pc:sldMasterChg>
      <pc:sldMasterChg chg="modTransition">
        <pc:chgData name="Iwona Kwaśniak" userId="1298f1a3b240718d" providerId="LiveId" clId="{5EA2B7A9-5A39-4147-AFEB-DFED936D5BA1}" dt="2020-05-19T17:42:01.012" v="1098"/>
        <pc:sldMasterMkLst>
          <pc:docMk/>
          <pc:sldMasterMk cId="1575754220" sldId="2147483944"/>
        </pc:sldMasterMkLst>
      </pc:sldMasterChg>
      <pc:sldMasterChg chg="modTransition">
        <pc:chgData name="Iwona Kwaśniak" userId="1298f1a3b240718d" providerId="LiveId" clId="{5EA2B7A9-5A39-4147-AFEB-DFED936D5BA1}" dt="2020-05-19T17:53:29.053" v="1250"/>
        <pc:sldMasterMkLst>
          <pc:docMk/>
          <pc:sldMasterMk cId="2451513068" sldId="2147483962"/>
        </pc:sldMasterMkLst>
      </pc:sldMasterChg>
      <pc:sldMasterChg chg="modTransition">
        <pc:chgData name="Iwona Kwaśniak" userId="1298f1a3b240718d" providerId="LiveId" clId="{5EA2B7A9-5A39-4147-AFEB-DFED936D5BA1}" dt="2020-05-19T17:53:30.353" v="1251"/>
        <pc:sldMasterMkLst>
          <pc:docMk/>
          <pc:sldMasterMk cId="3908841223" sldId="2147483980"/>
        </pc:sldMasterMkLst>
      </pc:sldMasterChg>
      <pc:sldMasterChg chg="modTransition">
        <pc:chgData name="Iwona Kwaśniak" userId="1298f1a3b240718d" providerId="LiveId" clId="{5EA2B7A9-5A39-4147-AFEB-DFED936D5BA1}" dt="2020-05-19T17:54:37.281" v="1271"/>
        <pc:sldMasterMkLst>
          <pc:docMk/>
          <pc:sldMasterMk cId="2920665877" sldId="2147483998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7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3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64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7881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16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09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9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11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1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99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0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38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6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19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4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9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3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65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  <p:sldLayoutId id="2147484012" r:id="rId14"/>
    <p:sldLayoutId id="2147484013" r:id="rId15"/>
    <p:sldLayoutId id="2147484014" r:id="rId16"/>
    <p:sldLayoutId id="214748401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500">
        <p159:morph option="byObject"/>
      </p:transition>
    </mc:Choice>
    <mc:Fallback xmlns="">
      <p:transition spd="slow" advClick="0" advTm="2000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1EBFAD-DDAD-4DD6-A20B-AF7ED93C0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16800"/>
            <a:ext cx="12192002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E0A165F-1A71-47DE-99CA-C124D38FA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0591" y="1812229"/>
            <a:ext cx="6851373" cy="1616766"/>
          </a:xfrm>
        </p:spPr>
        <p:txBody>
          <a:bodyPr anchor="b"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latin typeface="Footlight MT Light" panose="0204060206030A020304" pitchFamily="18" charset="0"/>
              </a:rPr>
              <a:t>Jan Paweł 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40D5370-6A5C-444E-A119-8DA5D8ED6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pl-PL" sz="2000">
                <a:solidFill>
                  <a:schemeClr val="bg1"/>
                </a:solidFill>
              </a:rPr>
              <a:t>Błażej Kwaśniak kl.5a nr.6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78257"/>
      </p:ext>
    </p:extLst>
  </p:cSld>
  <p:clrMapOvr>
    <a:masterClrMapping/>
  </p:clrMapOvr>
  <p:transition advClick="0"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C1045F-A9AE-44DA-B253-8FF411618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9089" y="-182880"/>
            <a:ext cx="562708" cy="56271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5E43A85-FDF9-4A8F-981E-9D32803D3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270" y="530087"/>
            <a:ext cx="4663439" cy="6218685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600" dirty="0" err="1"/>
              <a:t>Rozpoczął</a:t>
            </a:r>
            <a:r>
              <a:rPr lang="en-US" sz="4600" dirty="0"/>
              <a:t> </a:t>
            </a:r>
            <a:r>
              <a:rPr lang="en-US" sz="4600" dirty="0" err="1"/>
              <a:t>pracę</a:t>
            </a:r>
            <a:r>
              <a:rPr lang="en-US" sz="4600" dirty="0"/>
              <a:t> </a:t>
            </a:r>
            <a:r>
              <a:rPr lang="en-US" sz="4600" dirty="0" err="1"/>
              <a:t>wtedy</a:t>
            </a:r>
            <a:r>
              <a:rPr lang="en-US" sz="4600" dirty="0"/>
              <a:t>  w </a:t>
            </a:r>
            <a:r>
              <a:rPr lang="en-US" sz="4600" dirty="0" err="1"/>
              <a:t>Metropolitalnym</a:t>
            </a:r>
            <a:r>
              <a:rPr lang="en-US" sz="4600" dirty="0"/>
              <a:t> </a:t>
            </a:r>
            <a:r>
              <a:rPr lang="en-US" sz="4600" dirty="0" err="1"/>
              <a:t>Seminarium</a:t>
            </a:r>
            <a:r>
              <a:rPr lang="en-US" sz="4600" dirty="0"/>
              <a:t> </a:t>
            </a:r>
            <a:r>
              <a:rPr lang="en-US" sz="4600" dirty="0" err="1"/>
              <a:t>Duchownym</a:t>
            </a:r>
            <a:r>
              <a:rPr lang="en-US" sz="4600" dirty="0"/>
              <a:t> w </a:t>
            </a:r>
            <a:r>
              <a:rPr lang="en-US" sz="4600" dirty="0" err="1"/>
              <a:t>Krakowie</a:t>
            </a:r>
            <a:r>
              <a:rPr lang="en-US" sz="4600" dirty="0"/>
              <a:t> </a:t>
            </a:r>
            <a:r>
              <a:rPr lang="en-US" sz="4600" dirty="0" err="1"/>
              <a:t>oraz</a:t>
            </a:r>
            <a:r>
              <a:rPr lang="en-US" sz="4600" dirty="0"/>
              <a:t> </a:t>
            </a:r>
            <a:r>
              <a:rPr lang="en-US" sz="4600" dirty="0" err="1"/>
              <a:t>na</a:t>
            </a:r>
            <a:r>
              <a:rPr lang="en-US" sz="4600" dirty="0"/>
              <a:t> </a:t>
            </a:r>
            <a:r>
              <a:rPr lang="en-US" sz="4600" dirty="0" err="1"/>
              <a:t>Uniwersytecie</a:t>
            </a:r>
            <a:r>
              <a:rPr lang="en-US" sz="4600" dirty="0"/>
              <a:t> </a:t>
            </a:r>
            <a:r>
              <a:rPr lang="en-US" sz="4600" dirty="0" err="1"/>
              <a:t>Jagiellońskim</a:t>
            </a:r>
            <a:r>
              <a:rPr lang="en-US" sz="4600" dirty="0"/>
              <a:t>. </a:t>
            </a:r>
            <a:r>
              <a:rPr lang="en-US" sz="4600" dirty="0" err="1"/>
              <a:t>Zaczął</a:t>
            </a:r>
            <a:r>
              <a:rPr lang="en-US" sz="4600" dirty="0"/>
              <a:t> </a:t>
            </a:r>
            <a:r>
              <a:rPr lang="en-US" sz="4600" dirty="0" err="1"/>
              <a:t>również</a:t>
            </a:r>
            <a:r>
              <a:rPr lang="en-US" sz="4600" dirty="0"/>
              <a:t> </a:t>
            </a:r>
            <a:r>
              <a:rPr lang="en-US" sz="4600" dirty="0" err="1"/>
              <a:t>wykładać</a:t>
            </a:r>
            <a:r>
              <a:rPr lang="en-US" sz="4600" dirty="0"/>
              <a:t> </a:t>
            </a:r>
            <a:r>
              <a:rPr lang="en-US" sz="4600" dirty="0" err="1"/>
              <a:t>na</a:t>
            </a:r>
            <a:r>
              <a:rPr lang="en-US" sz="4600" dirty="0"/>
              <a:t> </a:t>
            </a:r>
            <a:r>
              <a:rPr lang="en-US" sz="4600" dirty="0" err="1"/>
              <a:t>Katolickim</a:t>
            </a:r>
            <a:r>
              <a:rPr lang="en-US" sz="4600" dirty="0"/>
              <a:t> </a:t>
            </a:r>
            <a:r>
              <a:rPr lang="en-US" sz="4600" dirty="0" err="1"/>
              <a:t>Uniwersytecie</a:t>
            </a:r>
            <a:r>
              <a:rPr lang="en-US" sz="4600" dirty="0"/>
              <a:t> </a:t>
            </a:r>
            <a:r>
              <a:rPr lang="en-US" sz="4600" dirty="0" err="1"/>
              <a:t>Lubelskim</a:t>
            </a:r>
            <a:r>
              <a:rPr lang="en-US" sz="4600" dirty="0"/>
              <a:t>, a po </a:t>
            </a:r>
            <a:r>
              <a:rPr lang="en-US" sz="4600" dirty="0" err="1"/>
              <a:t>dwóch</a:t>
            </a:r>
            <a:r>
              <a:rPr lang="en-US" sz="4600" dirty="0"/>
              <a:t> </a:t>
            </a:r>
            <a:r>
              <a:rPr lang="en-US" sz="4600" dirty="0" err="1"/>
              <a:t>latach</a:t>
            </a:r>
            <a:r>
              <a:rPr lang="en-US" sz="4600" dirty="0"/>
              <a:t> </a:t>
            </a:r>
            <a:r>
              <a:rPr lang="en-US" sz="4600" dirty="0" err="1"/>
              <a:t>objął</a:t>
            </a:r>
            <a:r>
              <a:rPr lang="en-US" sz="4600" dirty="0"/>
              <a:t> </a:t>
            </a:r>
            <a:r>
              <a:rPr lang="en-US" sz="4600" dirty="0" err="1"/>
              <a:t>Katedrę</a:t>
            </a:r>
            <a:r>
              <a:rPr lang="en-US" sz="4600" dirty="0"/>
              <a:t> </a:t>
            </a:r>
            <a:r>
              <a:rPr lang="en-US" sz="4600" dirty="0" err="1"/>
              <a:t>Etyki</a:t>
            </a:r>
            <a:r>
              <a:rPr lang="en-US" sz="4600" dirty="0"/>
              <a:t>.   </a:t>
            </a:r>
            <a:r>
              <a:rPr lang="en-US" sz="4600" dirty="0" err="1"/>
              <a:t>Owocem</a:t>
            </a:r>
            <a:r>
              <a:rPr lang="en-US" sz="4600" dirty="0"/>
              <a:t> </a:t>
            </a:r>
            <a:r>
              <a:rPr lang="en-US" sz="4600" dirty="0" err="1"/>
              <a:t>pracy</a:t>
            </a:r>
            <a:r>
              <a:rPr lang="en-US" sz="4600" dirty="0"/>
              <a:t> </a:t>
            </a:r>
            <a:r>
              <a:rPr lang="en-US" sz="4600" dirty="0" err="1"/>
              <a:t>naukowej</a:t>
            </a:r>
            <a:r>
              <a:rPr lang="en-US" sz="4600" dirty="0"/>
              <a:t> </a:t>
            </a:r>
            <a:r>
              <a:rPr lang="en-US" sz="4600" dirty="0" err="1"/>
              <a:t>oraz</a:t>
            </a:r>
            <a:r>
              <a:rPr lang="en-US" sz="4600" dirty="0"/>
              <a:t> </a:t>
            </a:r>
            <a:r>
              <a:rPr lang="en-US" sz="4600" dirty="0" err="1"/>
              <a:t>rozmów</a:t>
            </a:r>
            <a:r>
              <a:rPr lang="en-US" sz="4600" dirty="0"/>
              <a:t> z </a:t>
            </a:r>
            <a:r>
              <a:rPr lang="en-US" sz="4600" dirty="0" err="1"/>
              <a:t>młodzieżą</a:t>
            </a:r>
            <a:r>
              <a:rPr lang="en-US" sz="4600" dirty="0"/>
              <a:t>, </a:t>
            </a:r>
            <a:r>
              <a:rPr lang="en-US" sz="4600" dirty="0" err="1"/>
              <a:t>która</a:t>
            </a:r>
            <a:r>
              <a:rPr lang="en-US" sz="4600" dirty="0"/>
              <a:t> </a:t>
            </a:r>
            <a:r>
              <a:rPr lang="en-US" sz="4600" dirty="0" err="1"/>
              <a:t>tak</a:t>
            </a:r>
            <a:r>
              <a:rPr lang="en-US" sz="4600" dirty="0"/>
              <a:t> Go </a:t>
            </a:r>
            <a:r>
              <a:rPr lang="en-US" sz="4600" dirty="0" err="1"/>
              <a:t>uwielbiała</a:t>
            </a:r>
            <a:r>
              <a:rPr lang="en-US" sz="4600" dirty="0"/>
              <a:t>,  </a:t>
            </a:r>
            <a:r>
              <a:rPr lang="en-US" sz="4600" dirty="0" err="1"/>
              <a:t>była</a:t>
            </a:r>
            <a:r>
              <a:rPr lang="en-US" sz="4600" dirty="0"/>
              <a:t> </a:t>
            </a:r>
            <a:r>
              <a:rPr lang="en-US" sz="4600" dirty="0" err="1"/>
              <a:t>książka</a:t>
            </a:r>
            <a:r>
              <a:rPr lang="en-US" sz="4600" dirty="0"/>
              <a:t> „</a:t>
            </a:r>
            <a:r>
              <a:rPr lang="en-US" sz="4600" dirty="0" err="1"/>
              <a:t>Miłość</a:t>
            </a:r>
            <a:r>
              <a:rPr lang="en-US" sz="4600" dirty="0"/>
              <a:t> </a:t>
            </a:r>
            <a:r>
              <a:rPr lang="en-US" sz="4600" dirty="0" err="1"/>
              <a:t>i</a:t>
            </a:r>
            <a:r>
              <a:rPr lang="en-US" sz="4600" dirty="0"/>
              <a:t> </a:t>
            </a:r>
            <a:r>
              <a:rPr lang="en-US" sz="4600" dirty="0" err="1"/>
              <a:t>odpowiedzialność</a:t>
            </a:r>
            <a:r>
              <a:rPr lang="en-US" sz="4600" dirty="0"/>
              <a:t>” </a:t>
            </a:r>
            <a:r>
              <a:rPr lang="en-US" sz="4600" dirty="0" err="1"/>
              <a:t>poruszająca</a:t>
            </a:r>
            <a:r>
              <a:rPr lang="en-US" sz="4600" dirty="0"/>
              <a:t> </a:t>
            </a:r>
            <a:r>
              <a:rPr lang="en-US" sz="4600" dirty="0" err="1"/>
              <a:t>kwestie</a:t>
            </a:r>
            <a:r>
              <a:rPr lang="en-US" sz="4600" dirty="0"/>
              <a:t> </a:t>
            </a:r>
            <a:r>
              <a:rPr lang="en-US" sz="4600" dirty="0" err="1"/>
              <a:t>teologii</a:t>
            </a:r>
            <a:r>
              <a:rPr lang="en-US" sz="4600" dirty="0"/>
              <a:t> </a:t>
            </a:r>
            <a:r>
              <a:rPr lang="en-US" sz="4600" dirty="0" err="1"/>
              <a:t>ciała</a:t>
            </a:r>
            <a:r>
              <a:rPr lang="en-US" sz="46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4600" b="1" dirty="0"/>
              <a:t>W </a:t>
            </a:r>
            <a:r>
              <a:rPr lang="en-US" sz="4600" b="1" dirty="0" err="1"/>
              <a:t>lipcu</a:t>
            </a:r>
            <a:r>
              <a:rPr lang="en-US" sz="4600" b="1" dirty="0"/>
              <a:t> 1958</a:t>
            </a:r>
            <a:r>
              <a:rPr lang="en-US" sz="4600" dirty="0"/>
              <a:t> </a:t>
            </a:r>
            <a:r>
              <a:rPr lang="en-US" sz="4600" dirty="0" err="1"/>
              <a:t>roku</a:t>
            </a:r>
            <a:r>
              <a:rPr lang="en-US" sz="4600" dirty="0"/>
              <a:t> </a:t>
            </a:r>
            <a:r>
              <a:rPr lang="en-US" sz="4600" dirty="0" err="1"/>
              <a:t>powołano</a:t>
            </a:r>
            <a:r>
              <a:rPr lang="en-US" sz="4600" dirty="0"/>
              <a:t> Karola </a:t>
            </a:r>
            <a:r>
              <a:rPr lang="en-US" sz="4600" dirty="0" err="1"/>
              <a:t>na</a:t>
            </a:r>
            <a:r>
              <a:rPr lang="en-US" sz="4600" dirty="0"/>
              <a:t> </a:t>
            </a:r>
            <a:r>
              <a:rPr lang="en-US" sz="4600" dirty="0" err="1"/>
              <a:t>biskupa</a:t>
            </a:r>
            <a:r>
              <a:rPr lang="en-US" sz="4600" dirty="0"/>
              <a:t> </a:t>
            </a:r>
            <a:r>
              <a:rPr lang="en-US" sz="4600" dirty="0" err="1"/>
              <a:t>pomocniczego</a:t>
            </a:r>
            <a:r>
              <a:rPr lang="en-US" sz="4600" dirty="0"/>
              <a:t> </a:t>
            </a:r>
            <a:r>
              <a:rPr lang="en-US" sz="4600" dirty="0" err="1"/>
              <a:t>archidiecezji</a:t>
            </a:r>
            <a:r>
              <a:rPr lang="en-US" sz="4600" dirty="0"/>
              <a:t>. </a:t>
            </a:r>
            <a:r>
              <a:rPr lang="en-US" sz="4600" dirty="0" err="1"/>
              <a:t>Mając</a:t>
            </a:r>
            <a:r>
              <a:rPr lang="en-US" sz="4600" dirty="0"/>
              <a:t> 38 </a:t>
            </a:r>
            <a:r>
              <a:rPr lang="en-US" sz="4600" dirty="0" err="1"/>
              <a:t>lat</a:t>
            </a:r>
            <a:r>
              <a:rPr lang="en-US" sz="4600" dirty="0"/>
              <a:t>, Karol </a:t>
            </a:r>
            <a:r>
              <a:rPr lang="en-US" sz="4600" dirty="0" err="1"/>
              <a:t>Wojtyła</a:t>
            </a:r>
            <a:r>
              <a:rPr lang="en-US" sz="4600" dirty="0"/>
              <a:t> </a:t>
            </a:r>
            <a:r>
              <a:rPr lang="en-US" sz="4600" dirty="0" err="1"/>
              <a:t>został</a:t>
            </a:r>
            <a:r>
              <a:rPr lang="en-US" sz="4600" dirty="0"/>
              <a:t> </a:t>
            </a:r>
            <a:r>
              <a:rPr lang="en-US" sz="4600" dirty="0" err="1"/>
              <a:t>najmłodszym</a:t>
            </a:r>
            <a:r>
              <a:rPr lang="en-US" sz="4600" dirty="0"/>
              <a:t> </a:t>
            </a:r>
            <a:r>
              <a:rPr lang="en-US" sz="4600" dirty="0" err="1"/>
              <a:t>polskim</a:t>
            </a:r>
            <a:r>
              <a:rPr lang="en-US" sz="4600" dirty="0"/>
              <a:t> </a:t>
            </a:r>
            <a:r>
              <a:rPr lang="en-US" sz="4600" dirty="0" err="1"/>
              <a:t>biskupem</a:t>
            </a:r>
            <a:r>
              <a:rPr lang="en-US" sz="4600" dirty="0"/>
              <a:t>. </a:t>
            </a:r>
            <a:r>
              <a:rPr lang="en-US" sz="4600" dirty="0" err="1"/>
              <a:t>Wyniesienie</a:t>
            </a:r>
            <a:r>
              <a:rPr lang="en-US" sz="4600" dirty="0"/>
              <a:t> do </a:t>
            </a:r>
            <a:r>
              <a:rPr lang="en-US" sz="4600" dirty="0" err="1"/>
              <a:t>rangi</a:t>
            </a:r>
            <a:r>
              <a:rPr lang="en-US" sz="4600" dirty="0"/>
              <a:t> </a:t>
            </a:r>
            <a:r>
              <a:rPr lang="en-US" sz="4600" dirty="0" err="1"/>
              <a:t>biskupa</a:t>
            </a:r>
            <a:r>
              <a:rPr lang="en-US" sz="4600" dirty="0"/>
              <a:t> </a:t>
            </a:r>
            <a:r>
              <a:rPr lang="en-US" sz="4600" dirty="0" err="1"/>
              <a:t>pomocniczego</a:t>
            </a:r>
            <a:r>
              <a:rPr lang="en-US" sz="4600" dirty="0"/>
              <a:t> </a:t>
            </a:r>
            <a:r>
              <a:rPr lang="en-US" sz="4600" dirty="0" err="1"/>
              <a:t>pociągało</a:t>
            </a:r>
            <a:r>
              <a:rPr lang="en-US" sz="4600" dirty="0"/>
              <a:t> za </a:t>
            </a:r>
            <a:r>
              <a:rPr lang="en-US" sz="4600" dirty="0" err="1"/>
              <a:t>sobą</a:t>
            </a:r>
            <a:r>
              <a:rPr lang="en-US" sz="4600" dirty="0"/>
              <a:t> </a:t>
            </a:r>
            <a:r>
              <a:rPr lang="en-US" sz="4600" dirty="0" err="1"/>
              <a:t>nowe</a:t>
            </a:r>
            <a:r>
              <a:rPr lang="en-US" sz="4600" dirty="0"/>
              <a:t> </a:t>
            </a:r>
            <a:r>
              <a:rPr lang="en-US" sz="4600" dirty="0" err="1"/>
              <a:t>obowiązki</a:t>
            </a:r>
            <a:r>
              <a:rPr lang="en-US" sz="4600" dirty="0"/>
              <a:t>. </a:t>
            </a:r>
            <a:r>
              <a:rPr lang="en-US" sz="4600" dirty="0" err="1"/>
              <a:t>Walczył</a:t>
            </a:r>
            <a:r>
              <a:rPr lang="en-US" sz="4600" dirty="0"/>
              <a:t> m.in. o </a:t>
            </a:r>
            <a:r>
              <a:rPr lang="en-US" sz="4600" dirty="0" err="1"/>
              <a:t>pozwolenie</a:t>
            </a:r>
            <a:r>
              <a:rPr lang="en-US" sz="4600" dirty="0"/>
              <a:t> </a:t>
            </a:r>
            <a:r>
              <a:rPr lang="en-US" sz="4600" dirty="0" err="1"/>
              <a:t>na</a:t>
            </a:r>
            <a:r>
              <a:rPr lang="en-US" sz="4600" dirty="0"/>
              <a:t> </a:t>
            </a:r>
            <a:r>
              <a:rPr lang="en-US" sz="4600" dirty="0" err="1"/>
              <a:t>budowę</a:t>
            </a:r>
            <a:r>
              <a:rPr lang="en-US" sz="4600" dirty="0"/>
              <a:t> </a:t>
            </a:r>
            <a:r>
              <a:rPr lang="en-US" sz="4600" dirty="0" err="1"/>
              <a:t>kościoła</a:t>
            </a:r>
            <a:r>
              <a:rPr lang="en-US" sz="4600" dirty="0"/>
              <a:t> w </a:t>
            </a:r>
            <a:r>
              <a:rPr lang="en-US" sz="4600" dirty="0" err="1"/>
              <a:t>Nowej</a:t>
            </a:r>
            <a:r>
              <a:rPr lang="en-US" sz="4600" dirty="0"/>
              <a:t> </a:t>
            </a:r>
            <a:r>
              <a:rPr lang="en-US" sz="4600" dirty="0" err="1"/>
              <a:t>Hucie</a:t>
            </a:r>
            <a:r>
              <a:rPr lang="en-US" sz="4600" dirty="0"/>
              <a:t>, </a:t>
            </a:r>
            <a:r>
              <a:rPr lang="en-US" sz="4600" dirty="0" err="1"/>
              <a:t>którego</a:t>
            </a:r>
            <a:r>
              <a:rPr lang="en-US" sz="4600" dirty="0"/>
              <a:t> </a:t>
            </a:r>
            <a:r>
              <a:rPr lang="en-US" sz="4600" dirty="0" err="1"/>
              <a:t>władze</a:t>
            </a:r>
            <a:r>
              <a:rPr lang="en-US" sz="4600" dirty="0"/>
              <a:t> </a:t>
            </a:r>
            <a:r>
              <a:rPr lang="en-US" sz="4600" dirty="0" err="1"/>
              <a:t>komunistyczne</a:t>
            </a:r>
            <a:r>
              <a:rPr lang="en-US" sz="4600" dirty="0"/>
              <a:t> </a:t>
            </a:r>
            <a:r>
              <a:rPr lang="en-US" sz="4600" dirty="0" err="1"/>
              <a:t>nie</a:t>
            </a:r>
            <a:r>
              <a:rPr lang="en-US" sz="4600" dirty="0"/>
              <a:t> </a:t>
            </a:r>
            <a:r>
              <a:rPr lang="en-US" sz="4600" dirty="0" err="1"/>
              <a:t>chciały</a:t>
            </a:r>
            <a:r>
              <a:rPr lang="en-US" sz="4600" dirty="0"/>
              <a:t> </a:t>
            </a:r>
            <a:r>
              <a:rPr lang="en-US" sz="4600" dirty="0" err="1"/>
              <a:t>udzielić</a:t>
            </a:r>
            <a:r>
              <a:rPr lang="en-US" sz="46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4600" dirty="0" err="1"/>
              <a:t>Biskup</a:t>
            </a:r>
            <a:r>
              <a:rPr lang="en-US" sz="4600" dirty="0"/>
              <a:t> </a:t>
            </a:r>
            <a:r>
              <a:rPr lang="en-US" sz="4600" dirty="0" err="1"/>
              <a:t>Wojtyła</a:t>
            </a:r>
            <a:r>
              <a:rPr lang="en-US" sz="4600" dirty="0"/>
              <a:t> </a:t>
            </a:r>
            <a:r>
              <a:rPr lang="en-US" sz="4600" dirty="0" err="1"/>
              <a:t>odznaczał</a:t>
            </a:r>
            <a:r>
              <a:rPr lang="en-US" sz="4600" dirty="0"/>
              <a:t> </a:t>
            </a:r>
            <a:r>
              <a:rPr lang="en-US" sz="4600" dirty="0" err="1"/>
              <a:t>się</a:t>
            </a:r>
            <a:r>
              <a:rPr lang="en-US" sz="4600" dirty="0"/>
              <a:t> </a:t>
            </a:r>
            <a:r>
              <a:rPr lang="en-US" sz="4600" dirty="0" err="1"/>
              <a:t>wyjątkową</a:t>
            </a:r>
            <a:r>
              <a:rPr lang="en-US" sz="4600" dirty="0"/>
              <a:t> </a:t>
            </a:r>
            <a:r>
              <a:rPr lang="en-US" sz="4600" dirty="0" err="1"/>
              <a:t>aktywnością</a:t>
            </a:r>
            <a:r>
              <a:rPr lang="en-US" sz="4600" dirty="0"/>
              <a:t> w </a:t>
            </a:r>
            <a:r>
              <a:rPr lang="en-US" sz="4600" dirty="0" err="1"/>
              <a:t>pracach</a:t>
            </a:r>
            <a:r>
              <a:rPr lang="en-US" sz="4600" dirty="0"/>
              <a:t> </a:t>
            </a:r>
            <a:r>
              <a:rPr lang="en-US" sz="4600" dirty="0" err="1"/>
              <a:t>soborowych</a:t>
            </a:r>
            <a:r>
              <a:rPr lang="en-US" sz="4600" dirty="0"/>
              <a:t>. </a:t>
            </a:r>
            <a:r>
              <a:rPr lang="en-US" sz="4600" dirty="0" err="1"/>
              <a:t>Znając</a:t>
            </a:r>
            <a:r>
              <a:rPr lang="en-US" sz="4600" dirty="0"/>
              <a:t> </a:t>
            </a:r>
            <a:r>
              <a:rPr lang="en-US" sz="4600" dirty="0" err="1"/>
              <a:t>doskonale</a:t>
            </a:r>
            <a:r>
              <a:rPr lang="en-US" sz="4600" dirty="0"/>
              <a:t> </a:t>
            </a:r>
            <a:r>
              <a:rPr lang="en-US" sz="4600" dirty="0" err="1"/>
              <a:t>łacinę</a:t>
            </a:r>
            <a:r>
              <a:rPr lang="en-US" sz="4600" dirty="0"/>
              <a:t>, </a:t>
            </a:r>
            <a:r>
              <a:rPr lang="en-US" sz="4600" dirty="0" err="1"/>
              <a:t>zabierał</a:t>
            </a:r>
            <a:r>
              <a:rPr lang="en-US" sz="4600" dirty="0"/>
              <a:t> </a:t>
            </a:r>
            <a:r>
              <a:rPr lang="en-US" sz="4600" dirty="0" err="1"/>
              <a:t>głos</a:t>
            </a:r>
            <a:r>
              <a:rPr lang="en-US" sz="4600" dirty="0"/>
              <a:t> </a:t>
            </a:r>
            <a:r>
              <a:rPr lang="en-US" sz="4600" dirty="0" err="1"/>
              <a:t>i</a:t>
            </a:r>
            <a:r>
              <a:rPr lang="en-US" sz="4600" dirty="0"/>
              <a:t> </a:t>
            </a:r>
            <a:r>
              <a:rPr lang="en-US" sz="4600" dirty="0" err="1"/>
              <a:t>pisał</a:t>
            </a:r>
            <a:r>
              <a:rPr lang="en-US" sz="4600" dirty="0"/>
              <a:t> </a:t>
            </a:r>
            <a:r>
              <a:rPr lang="en-US" sz="4600" dirty="0" err="1"/>
              <a:t>opracowania</a:t>
            </a:r>
            <a:r>
              <a:rPr lang="en-US" sz="4600" dirty="0"/>
              <a:t>. </a:t>
            </a:r>
            <a:r>
              <a:rPr lang="en-US" sz="4600" dirty="0" err="1"/>
              <a:t>Miał</a:t>
            </a:r>
            <a:r>
              <a:rPr lang="en-US" sz="4600" dirty="0"/>
              <a:t> </a:t>
            </a:r>
            <a:r>
              <a:rPr lang="en-US" sz="4600" dirty="0" err="1"/>
              <a:t>znaczący</a:t>
            </a:r>
            <a:r>
              <a:rPr lang="en-US" sz="4600" dirty="0"/>
              <a:t> </a:t>
            </a:r>
            <a:r>
              <a:rPr lang="en-US" sz="4600" dirty="0" err="1"/>
              <a:t>udział</a:t>
            </a:r>
            <a:r>
              <a:rPr lang="en-US" sz="4600" dirty="0"/>
              <a:t> w </a:t>
            </a:r>
            <a:r>
              <a:rPr lang="en-US" sz="4600" dirty="0" err="1"/>
              <a:t>przygotowaniu</a:t>
            </a:r>
            <a:r>
              <a:rPr lang="en-US" sz="4600" dirty="0"/>
              <a:t> </a:t>
            </a:r>
            <a:r>
              <a:rPr lang="en-US" sz="4600" dirty="0" err="1"/>
              <a:t>tekstu</a:t>
            </a:r>
            <a:r>
              <a:rPr lang="en-US" sz="4600" dirty="0"/>
              <a:t> </a:t>
            </a:r>
            <a:r>
              <a:rPr lang="en-US" sz="4600" dirty="0" err="1"/>
              <a:t>Konstytucji</a:t>
            </a:r>
            <a:r>
              <a:rPr lang="en-US" sz="4600" dirty="0"/>
              <a:t> </a:t>
            </a:r>
            <a:r>
              <a:rPr lang="en-US" sz="4600" dirty="0" err="1"/>
              <a:t>duszpasterskiej</a:t>
            </a:r>
            <a:r>
              <a:rPr lang="en-US" sz="4600" dirty="0"/>
              <a:t> o </a:t>
            </a:r>
            <a:r>
              <a:rPr lang="en-US" sz="4600" dirty="0" err="1"/>
              <a:t>Kościele</a:t>
            </a:r>
            <a:r>
              <a:rPr lang="en-US" sz="4600" dirty="0"/>
              <a:t> w </a:t>
            </a:r>
            <a:r>
              <a:rPr lang="en-US" sz="4600" dirty="0" err="1"/>
              <a:t>świecie</a:t>
            </a:r>
            <a:r>
              <a:rPr lang="en-US" sz="4600" dirty="0"/>
              <a:t> </a:t>
            </a:r>
            <a:r>
              <a:rPr lang="en-US" sz="4600" dirty="0" err="1"/>
              <a:t>współczesnym</a:t>
            </a:r>
            <a:r>
              <a:rPr lang="en-US" sz="4600" dirty="0"/>
              <a:t> </a:t>
            </a:r>
            <a:r>
              <a:rPr lang="en-US" sz="4600" i="1" dirty="0"/>
              <a:t>Gaudium et </a:t>
            </a:r>
            <a:r>
              <a:rPr lang="en-US" sz="4600" i="1" dirty="0" err="1"/>
              <a:t>spes</a:t>
            </a:r>
            <a:r>
              <a:rPr lang="en-US" sz="46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4600" b="1" dirty="0"/>
              <a:t>30 </a:t>
            </a:r>
            <a:r>
              <a:rPr lang="en-US" sz="4600" b="1" dirty="0" err="1"/>
              <a:t>grudnia</a:t>
            </a:r>
            <a:r>
              <a:rPr lang="en-US" sz="4600" b="1" dirty="0"/>
              <a:t> 1963</a:t>
            </a:r>
            <a:r>
              <a:rPr lang="en-US" sz="4600" dirty="0"/>
              <a:t> r. </a:t>
            </a:r>
            <a:r>
              <a:rPr lang="en-US" sz="4600" dirty="0" err="1"/>
              <a:t>Wojtyła</a:t>
            </a:r>
            <a:r>
              <a:rPr lang="en-US" sz="4600" dirty="0"/>
              <a:t> </a:t>
            </a:r>
            <a:r>
              <a:rPr lang="en-US" sz="4600" dirty="0" err="1"/>
              <a:t>otrzymał</a:t>
            </a:r>
            <a:r>
              <a:rPr lang="en-US" sz="4600" dirty="0"/>
              <a:t>   </a:t>
            </a:r>
            <a:r>
              <a:rPr lang="en-US" sz="4600" dirty="0" err="1"/>
              <a:t>nominację</a:t>
            </a:r>
            <a:r>
              <a:rPr lang="en-US" sz="4600" dirty="0"/>
              <a:t> </a:t>
            </a:r>
            <a:r>
              <a:rPr lang="en-US" sz="4600" dirty="0" err="1"/>
              <a:t>na</a:t>
            </a:r>
            <a:r>
              <a:rPr lang="en-US" sz="4600" dirty="0"/>
              <a:t> </a:t>
            </a:r>
            <a:r>
              <a:rPr lang="en-US" sz="4600" dirty="0" err="1"/>
              <a:t>stanowisko</a:t>
            </a:r>
            <a:r>
              <a:rPr lang="en-US" sz="4600" dirty="0"/>
              <a:t> </a:t>
            </a:r>
            <a:r>
              <a:rPr lang="en-US" sz="4600" dirty="0" err="1"/>
              <a:t>arcybiskupa</a:t>
            </a:r>
            <a:r>
              <a:rPr lang="en-US" sz="4600" dirty="0"/>
              <a:t> </a:t>
            </a:r>
            <a:r>
              <a:rPr lang="en-US" sz="4600" dirty="0" err="1"/>
              <a:t>metropolity</a:t>
            </a:r>
            <a:r>
              <a:rPr lang="en-US" sz="4600" dirty="0"/>
              <a:t> </a:t>
            </a:r>
            <a:r>
              <a:rPr lang="en-US" sz="4600" dirty="0" err="1"/>
              <a:t>krakowskiego</a:t>
            </a:r>
            <a:r>
              <a:rPr lang="en-US" sz="4600" dirty="0"/>
              <a:t>. </a:t>
            </a:r>
            <a:r>
              <a:rPr lang="en-US" sz="4600" dirty="0" err="1"/>
              <a:t>Komunistyczne</a:t>
            </a:r>
            <a:r>
              <a:rPr lang="en-US" sz="4600" dirty="0"/>
              <a:t> </a:t>
            </a:r>
            <a:r>
              <a:rPr lang="en-US" sz="4600" dirty="0" err="1"/>
              <a:t>władze</a:t>
            </a:r>
            <a:r>
              <a:rPr lang="en-US" sz="4600" dirty="0"/>
              <a:t> </a:t>
            </a:r>
            <a:r>
              <a:rPr lang="en-US" sz="4600" dirty="0" err="1"/>
              <a:t>Polski</a:t>
            </a:r>
            <a:r>
              <a:rPr lang="en-US" sz="4600" dirty="0"/>
              <a:t>, </a:t>
            </a:r>
            <a:r>
              <a:rPr lang="en-US" sz="4600" dirty="0" err="1"/>
              <a:t>uważały</a:t>
            </a:r>
            <a:r>
              <a:rPr lang="en-US" sz="4600" dirty="0"/>
              <a:t> </a:t>
            </a:r>
            <a:r>
              <a:rPr lang="en-US" sz="4600" dirty="0" err="1"/>
              <a:t>bowiem</a:t>
            </a:r>
            <a:r>
              <a:rPr lang="en-US" sz="4600" dirty="0"/>
              <a:t>, </a:t>
            </a:r>
            <a:r>
              <a:rPr lang="en-US" sz="4600" dirty="0" err="1"/>
              <a:t>że</a:t>
            </a:r>
            <a:r>
              <a:rPr lang="en-US" sz="4600" dirty="0"/>
              <a:t> </a:t>
            </a:r>
            <a:r>
              <a:rPr lang="en-US" sz="4600" dirty="0" err="1"/>
              <a:t>Wojtyła</a:t>
            </a:r>
            <a:r>
              <a:rPr lang="en-US" sz="4600" dirty="0"/>
              <a:t> </a:t>
            </a:r>
            <a:r>
              <a:rPr lang="en-US" sz="4600" dirty="0" err="1"/>
              <a:t>nie</a:t>
            </a:r>
            <a:r>
              <a:rPr lang="en-US" sz="4600" dirty="0"/>
              <a:t> </a:t>
            </a:r>
            <a:r>
              <a:rPr lang="en-US" sz="4600" dirty="0" err="1"/>
              <a:t>będzie</a:t>
            </a:r>
            <a:r>
              <a:rPr lang="en-US" sz="4600" dirty="0"/>
              <a:t> </a:t>
            </a:r>
            <a:r>
              <a:rPr lang="en-US" sz="4600" dirty="0" err="1"/>
              <a:t>się</a:t>
            </a:r>
            <a:r>
              <a:rPr lang="en-US" sz="4600" dirty="0"/>
              <a:t> </a:t>
            </a:r>
            <a:r>
              <a:rPr lang="en-US" sz="4600" dirty="0" err="1"/>
              <a:t>interesował</a:t>
            </a:r>
            <a:r>
              <a:rPr lang="en-US" sz="4600" dirty="0"/>
              <a:t> </a:t>
            </a:r>
            <a:r>
              <a:rPr lang="en-US" sz="4600" dirty="0" err="1"/>
              <a:t>kwestiami</a:t>
            </a:r>
            <a:r>
              <a:rPr lang="en-US" sz="4600" dirty="0"/>
              <a:t> </a:t>
            </a:r>
            <a:r>
              <a:rPr lang="en-US" sz="4600" dirty="0" err="1"/>
              <a:t>politycznymi</a:t>
            </a:r>
            <a:r>
              <a:rPr lang="en-US" sz="4600" dirty="0"/>
              <a:t> </a:t>
            </a:r>
            <a:r>
              <a:rPr lang="en-US" sz="4600" dirty="0" err="1"/>
              <a:t>i</a:t>
            </a:r>
            <a:r>
              <a:rPr lang="en-US" sz="4600" dirty="0"/>
              <a:t> </a:t>
            </a:r>
            <a:r>
              <a:rPr lang="en-US" sz="4600" dirty="0" err="1"/>
              <a:t>uda</a:t>
            </a:r>
            <a:r>
              <a:rPr lang="en-US" sz="4600" dirty="0"/>
              <a:t> </a:t>
            </a:r>
            <a:r>
              <a:rPr lang="en-US" sz="4600" dirty="0" err="1"/>
              <a:t>się</a:t>
            </a:r>
            <a:r>
              <a:rPr lang="en-US" sz="4600" dirty="0"/>
              <a:t> go </a:t>
            </a:r>
            <a:r>
              <a:rPr lang="en-US" sz="4600" dirty="0" err="1"/>
              <a:t>skłócić</a:t>
            </a:r>
            <a:r>
              <a:rPr lang="en-US" sz="4600" dirty="0"/>
              <a:t> z </a:t>
            </a:r>
            <a:r>
              <a:rPr lang="en-US" sz="4600" dirty="0" err="1"/>
              <a:t>Prymasem</a:t>
            </a:r>
            <a:r>
              <a:rPr lang="en-US" sz="4600" dirty="0"/>
              <a:t>.</a:t>
            </a:r>
            <a:r>
              <a:rPr lang="en-US" sz="4600" b="1" dirty="0"/>
              <a:t> 26 </a:t>
            </a:r>
            <a:r>
              <a:rPr lang="en-US" sz="4600" b="1" dirty="0" err="1"/>
              <a:t>czerwca</a:t>
            </a:r>
            <a:r>
              <a:rPr lang="en-US" sz="4600" b="1" dirty="0"/>
              <a:t> 1967</a:t>
            </a:r>
            <a:r>
              <a:rPr lang="en-US" sz="4600" dirty="0"/>
              <a:t> </a:t>
            </a:r>
            <a:r>
              <a:rPr lang="en-US" sz="4600" dirty="0" err="1"/>
              <a:t>roku</a:t>
            </a:r>
            <a:r>
              <a:rPr lang="en-US" sz="4600" dirty="0"/>
              <a:t> </a:t>
            </a:r>
            <a:r>
              <a:rPr lang="en-US" sz="4600" dirty="0" err="1"/>
              <a:t>papież</a:t>
            </a:r>
            <a:r>
              <a:rPr lang="en-US" sz="4600" dirty="0"/>
              <a:t> </a:t>
            </a:r>
            <a:r>
              <a:rPr lang="en-US" sz="4600" dirty="0" err="1"/>
              <a:t>Paweł</a:t>
            </a:r>
            <a:r>
              <a:rPr lang="en-US" sz="4600" dirty="0"/>
              <a:t> VI </a:t>
            </a:r>
            <a:r>
              <a:rPr lang="en-US" sz="4600" dirty="0" err="1"/>
              <a:t>mianował</a:t>
            </a:r>
            <a:r>
              <a:rPr lang="en-US" sz="4600" dirty="0"/>
              <a:t> </a:t>
            </a:r>
            <a:r>
              <a:rPr lang="en-US" sz="4600" dirty="0" err="1"/>
              <a:t>abp.</a:t>
            </a:r>
            <a:r>
              <a:rPr lang="en-US" sz="4600" dirty="0"/>
              <a:t> </a:t>
            </a:r>
            <a:r>
              <a:rPr lang="en-US" sz="4600" dirty="0" err="1"/>
              <a:t>Wojtyłę</a:t>
            </a:r>
            <a:r>
              <a:rPr lang="en-US" sz="4600" dirty="0"/>
              <a:t> </a:t>
            </a:r>
            <a:r>
              <a:rPr lang="en-US" sz="4600" dirty="0" err="1"/>
              <a:t>kardynałem</a:t>
            </a:r>
            <a:r>
              <a:rPr lang="en-US" sz="4600" dirty="0"/>
              <a:t>. Karol </a:t>
            </a:r>
            <a:r>
              <a:rPr lang="en-US" sz="4600" dirty="0" err="1"/>
              <a:t>zorganizował</a:t>
            </a:r>
            <a:r>
              <a:rPr lang="en-US" sz="4600" dirty="0"/>
              <a:t> </a:t>
            </a:r>
            <a:r>
              <a:rPr lang="en-US" sz="4600" dirty="0" err="1"/>
              <a:t>wówczas</a:t>
            </a:r>
            <a:r>
              <a:rPr lang="en-US" sz="4600" dirty="0"/>
              <a:t> </a:t>
            </a:r>
            <a:r>
              <a:rPr lang="en-US" sz="4600" dirty="0" err="1"/>
              <a:t>sprawny</a:t>
            </a:r>
            <a:r>
              <a:rPr lang="en-US" sz="4600" dirty="0"/>
              <a:t> system </a:t>
            </a:r>
            <a:r>
              <a:rPr lang="en-US" sz="4600" dirty="0" err="1"/>
              <a:t>nauczania</a:t>
            </a:r>
            <a:r>
              <a:rPr lang="en-US" sz="4600" dirty="0"/>
              <a:t> </a:t>
            </a:r>
            <a:r>
              <a:rPr lang="en-US" sz="4600" dirty="0" err="1"/>
              <a:t>religii</a:t>
            </a:r>
            <a:r>
              <a:rPr lang="en-US" sz="4600" dirty="0"/>
              <a:t> </a:t>
            </a:r>
            <a:r>
              <a:rPr lang="en-US" sz="4600" dirty="0" err="1"/>
              <a:t>poza</a:t>
            </a:r>
            <a:r>
              <a:rPr lang="en-US" sz="4600" dirty="0"/>
              <a:t> </a:t>
            </a:r>
            <a:r>
              <a:rPr lang="en-US" sz="4600" dirty="0" err="1"/>
              <a:t>szkołą</a:t>
            </a:r>
            <a:r>
              <a:rPr lang="en-US" sz="4600" dirty="0"/>
              <a:t>, </a:t>
            </a:r>
            <a:r>
              <a:rPr lang="en-US" sz="4600" dirty="0" err="1"/>
              <a:t>prowadził</a:t>
            </a:r>
            <a:r>
              <a:rPr lang="en-US" sz="4600" dirty="0"/>
              <a:t> </a:t>
            </a:r>
            <a:r>
              <a:rPr lang="en-US" sz="4600" dirty="0" err="1"/>
              <a:t>spotkania</a:t>
            </a:r>
            <a:r>
              <a:rPr lang="en-US" sz="4600" dirty="0"/>
              <a:t> </a:t>
            </a:r>
            <a:r>
              <a:rPr lang="en-US" sz="4600" dirty="0" err="1"/>
              <a:t>dla</a:t>
            </a:r>
            <a:r>
              <a:rPr lang="en-US" sz="4600" dirty="0"/>
              <a:t> par </a:t>
            </a:r>
            <a:r>
              <a:rPr lang="en-US" sz="4600" dirty="0" err="1"/>
              <a:t>i</a:t>
            </a:r>
            <a:r>
              <a:rPr lang="en-US" sz="4600" dirty="0"/>
              <a:t> </a:t>
            </a:r>
            <a:r>
              <a:rPr lang="en-US" sz="4600" dirty="0" err="1"/>
              <a:t>małżeństw</a:t>
            </a:r>
            <a:r>
              <a:rPr lang="en-US" sz="4600" dirty="0"/>
              <a:t>. Z </a:t>
            </a:r>
            <a:r>
              <a:rPr lang="en-US" sz="4600" dirty="0" err="1"/>
              <a:t>tych</a:t>
            </a:r>
            <a:r>
              <a:rPr lang="en-US" sz="4600" dirty="0"/>
              <a:t> </a:t>
            </a:r>
            <a:r>
              <a:rPr lang="en-US" sz="4600" dirty="0" err="1"/>
              <a:t>spotkań</a:t>
            </a:r>
            <a:r>
              <a:rPr lang="en-US" sz="4600" dirty="0"/>
              <a:t> </a:t>
            </a:r>
            <a:r>
              <a:rPr lang="en-US" sz="4600" dirty="0" err="1"/>
              <a:t>narodził</a:t>
            </a:r>
            <a:r>
              <a:rPr lang="en-US" sz="4600" dirty="0"/>
              <a:t> </a:t>
            </a:r>
            <a:r>
              <a:rPr lang="en-US" sz="4600" dirty="0" err="1"/>
              <a:t>się</a:t>
            </a:r>
            <a:r>
              <a:rPr lang="en-US" sz="4600" dirty="0"/>
              <a:t> </a:t>
            </a:r>
            <a:r>
              <a:rPr lang="en-US" sz="4600" dirty="0" err="1"/>
              <a:t>Instytut</a:t>
            </a:r>
            <a:r>
              <a:rPr lang="en-US" sz="4600" dirty="0"/>
              <a:t> </a:t>
            </a:r>
            <a:r>
              <a:rPr lang="en-US" sz="4600" dirty="0" err="1"/>
              <a:t>Rodziny</a:t>
            </a:r>
            <a:r>
              <a:rPr lang="en-US" sz="4600" dirty="0"/>
              <a:t>, </a:t>
            </a:r>
            <a:r>
              <a:rPr lang="en-US" sz="4600" dirty="0" err="1"/>
              <a:t>który</a:t>
            </a:r>
            <a:r>
              <a:rPr lang="en-US" sz="4600" dirty="0"/>
              <a:t> po </a:t>
            </a:r>
            <a:r>
              <a:rPr lang="en-US" sz="4600" dirty="0" err="1"/>
              <a:t>latach</a:t>
            </a:r>
            <a:r>
              <a:rPr lang="en-US" sz="4600" dirty="0"/>
              <a:t> </a:t>
            </a:r>
            <a:r>
              <a:rPr lang="en-US" sz="4600" dirty="0" err="1"/>
              <a:t>stał</a:t>
            </a:r>
            <a:r>
              <a:rPr lang="en-US" sz="4600" dirty="0"/>
              <a:t> </a:t>
            </a:r>
            <a:r>
              <a:rPr lang="en-US" sz="4600" dirty="0" err="1"/>
              <a:t>się</a:t>
            </a:r>
            <a:r>
              <a:rPr lang="en-US" sz="4600" dirty="0"/>
              <a:t> </a:t>
            </a:r>
            <a:r>
              <a:rPr lang="en-US" sz="4600" dirty="0" err="1"/>
              <a:t>integralną</a:t>
            </a:r>
            <a:r>
              <a:rPr lang="en-US" sz="4600" dirty="0"/>
              <a:t> </a:t>
            </a:r>
            <a:r>
              <a:rPr lang="en-US" sz="4600" dirty="0" err="1"/>
              <a:t>częścią</a:t>
            </a:r>
            <a:r>
              <a:rPr lang="en-US" sz="4600" dirty="0"/>
              <a:t> </a:t>
            </a:r>
            <a:r>
              <a:rPr lang="en-US" sz="4600" dirty="0" err="1"/>
              <a:t>Papieskiej</a:t>
            </a:r>
            <a:r>
              <a:rPr lang="en-US" sz="4600" dirty="0"/>
              <a:t> </a:t>
            </a:r>
            <a:r>
              <a:rPr lang="en-US" sz="4600" dirty="0" err="1"/>
              <a:t>Akademii</a:t>
            </a:r>
            <a:r>
              <a:rPr lang="en-US" sz="4600" dirty="0"/>
              <a:t> </a:t>
            </a:r>
            <a:r>
              <a:rPr lang="en-US" sz="4600" dirty="0" err="1"/>
              <a:t>Teologicznej</a:t>
            </a:r>
            <a:r>
              <a:rPr lang="en-US" sz="4600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4600" dirty="0" err="1"/>
              <a:t>Jako</a:t>
            </a:r>
            <a:r>
              <a:rPr lang="en-US" sz="4600" dirty="0"/>
              <a:t> </a:t>
            </a:r>
            <a:r>
              <a:rPr lang="en-US" sz="4600" dirty="0" err="1"/>
              <a:t>kardynał</a:t>
            </a:r>
            <a:r>
              <a:rPr lang="en-US" sz="4600" dirty="0"/>
              <a:t>, </a:t>
            </a:r>
            <a:r>
              <a:rPr lang="en-US" sz="4600" dirty="0" err="1"/>
              <a:t>Wojtyła</a:t>
            </a:r>
            <a:r>
              <a:rPr lang="en-US" sz="4600" dirty="0"/>
              <a:t> </a:t>
            </a:r>
            <a:r>
              <a:rPr lang="en-US" sz="4600" dirty="0" err="1"/>
              <a:t>kontynuował</a:t>
            </a:r>
            <a:r>
              <a:rPr lang="en-US" sz="4600" dirty="0"/>
              <a:t> </a:t>
            </a:r>
            <a:r>
              <a:rPr lang="en-US" sz="4600" dirty="0" err="1"/>
              <a:t>swoje</a:t>
            </a:r>
            <a:r>
              <a:rPr lang="en-US" sz="4600" dirty="0"/>
              <a:t> </a:t>
            </a:r>
            <a:r>
              <a:rPr lang="en-US" sz="4600" dirty="0" err="1"/>
              <a:t>prace</a:t>
            </a:r>
            <a:r>
              <a:rPr lang="en-US" sz="4600" dirty="0"/>
              <a:t> </a:t>
            </a:r>
            <a:r>
              <a:rPr lang="en-US" sz="4600" dirty="0" err="1"/>
              <a:t>badawcze</a:t>
            </a:r>
            <a:r>
              <a:rPr lang="en-US" sz="4600" dirty="0"/>
              <a:t>, </a:t>
            </a:r>
            <a:r>
              <a:rPr lang="en-US" sz="4600" dirty="0" err="1"/>
              <a:t>czego</a:t>
            </a:r>
            <a:r>
              <a:rPr lang="en-US" sz="4600" dirty="0"/>
              <a:t> </a:t>
            </a:r>
            <a:r>
              <a:rPr lang="en-US" sz="4600" dirty="0" err="1"/>
              <a:t>owocem</a:t>
            </a:r>
            <a:r>
              <a:rPr lang="en-US" sz="4600" dirty="0"/>
              <a:t> </a:t>
            </a:r>
            <a:r>
              <a:rPr lang="en-US" sz="4600" dirty="0" err="1"/>
              <a:t>była</a:t>
            </a:r>
            <a:r>
              <a:rPr lang="en-US" sz="4600" dirty="0"/>
              <a:t> </a:t>
            </a:r>
            <a:r>
              <a:rPr lang="en-US" sz="4600" dirty="0" err="1"/>
              <a:t>książka</a:t>
            </a:r>
            <a:r>
              <a:rPr lang="en-US" sz="4600" dirty="0"/>
              <a:t> „</a:t>
            </a:r>
            <a:r>
              <a:rPr lang="en-US" sz="4600" dirty="0" err="1"/>
              <a:t>Osoba</a:t>
            </a:r>
            <a:r>
              <a:rPr lang="en-US" sz="4600" dirty="0"/>
              <a:t> </a:t>
            </a:r>
            <a:r>
              <a:rPr lang="en-US" sz="4600" dirty="0" err="1"/>
              <a:t>i</a:t>
            </a:r>
            <a:r>
              <a:rPr lang="en-US" sz="4600" dirty="0"/>
              <a:t> </a:t>
            </a:r>
            <a:r>
              <a:rPr lang="en-US" sz="4600" dirty="0" err="1"/>
              <a:t>czyn</a:t>
            </a:r>
            <a:r>
              <a:rPr lang="en-US" sz="4600" dirty="0"/>
              <a:t>”, </a:t>
            </a:r>
            <a:r>
              <a:rPr lang="en-US" sz="4600" dirty="0" err="1"/>
              <a:t>uważana</a:t>
            </a:r>
            <a:r>
              <a:rPr lang="en-US" sz="4600" dirty="0"/>
              <a:t> za </a:t>
            </a:r>
            <a:r>
              <a:rPr lang="en-US" sz="4600" dirty="0" err="1"/>
              <a:t>jedno</a:t>
            </a:r>
            <a:r>
              <a:rPr lang="en-US" sz="4600" dirty="0"/>
              <a:t> z </a:t>
            </a:r>
            <a:r>
              <a:rPr lang="en-US" sz="4600" dirty="0" err="1"/>
              <a:t>głównych</a:t>
            </a:r>
            <a:r>
              <a:rPr lang="en-US" sz="4600" dirty="0"/>
              <a:t> </a:t>
            </a:r>
            <a:r>
              <a:rPr lang="en-US" sz="4600" dirty="0" err="1"/>
              <a:t>dzieł</a:t>
            </a:r>
            <a:r>
              <a:rPr lang="en-US" sz="4600" dirty="0"/>
              <a:t> </a:t>
            </a:r>
            <a:r>
              <a:rPr lang="en-US" sz="4600" dirty="0" err="1"/>
              <a:t>filozoficznych</a:t>
            </a:r>
            <a:r>
              <a:rPr lang="en-US" sz="4600" dirty="0"/>
              <a:t> </a:t>
            </a:r>
            <a:r>
              <a:rPr lang="en-US" sz="4600" dirty="0" err="1"/>
              <a:t>przyszłego</a:t>
            </a:r>
            <a:r>
              <a:rPr lang="en-US" sz="4600" dirty="0"/>
              <a:t> </a:t>
            </a:r>
            <a:r>
              <a:rPr lang="en-US" sz="4600" dirty="0" err="1"/>
              <a:t>papieża</a:t>
            </a:r>
            <a:r>
              <a:rPr lang="en-US" sz="4600" dirty="0"/>
              <a:t>. </a:t>
            </a:r>
            <a:r>
              <a:rPr lang="en-US" sz="4600" dirty="0" err="1"/>
              <a:t>Wojtyła</a:t>
            </a:r>
            <a:r>
              <a:rPr lang="en-US" sz="4600" dirty="0"/>
              <a:t> </a:t>
            </a:r>
            <a:r>
              <a:rPr lang="en-US" sz="4600" dirty="0" err="1"/>
              <a:t>uczestniczył</a:t>
            </a:r>
            <a:r>
              <a:rPr lang="en-US" sz="4600" dirty="0"/>
              <a:t> </a:t>
            </a:r>
            <a:r>
              <a:rPr lang="en-US" sz="4600" dirty="0" err="1"/>
              <a:t>także</a:t>
            </a:r>
            <a:r>
              <a:rPr lang="en-US" sz="4600" dirty="0"/>
              <a:t> w </a:t>
            </a:r>
            <a:r>
              <a:rPr lang="en-US" sz="4600" dirty="0" err="1"/>
              <a:t>pracach</a:t>
            </a:r>
            <a:r>
              <a:rPr lang="en-US" sz="4600" dirty="0"/>
              <a:t> </a:t>
            </a:r>
            <a:r>
              <a:rPr lang="en-US" sz="4600" dirty="0" err="1"/>
              <a:t>kolejnych</a:t>
            </a:r>
            <a:r>
              <a:rPr lang="en-US" sz="4600" dirty="0"/>
              <a:t> </a:t>
            </a:r>
            <a:r>
              <a:rPr lang="en-US" sz="4600" dirty="0" err="1"/>
              <a:t>kongresów</a:t>
            </a:r>
            <a:r>
              <a:rPr lang="en-US" sz="4600" dirty="0"/>
              <a:t> </a:t>
            </a:r>
            <a:r>
              <a:rPr lang="en-US" sz="4600" dirty="0" err="1"/>
              <a:t>teologów</a:t>
            </a:r>
            <a:r>
              <a:rPr lang="en-US" sz="4600" dirty="0"/>
              <a:t> </a:t>
            </a:r>
            <a:r>
              <a:rPr lang="en-US" sz="4600" dirty="0" err="1"/>
              <a:t>polskich</a:t>
            </a:r>
            <a:r>
              <a:rPr lang="en-US" sz="4600" dirty="0"/>
              <a:t> </a:t>
            </a:r>
            <a:r>
              <a:rPr lang="en-US" sz="4600" dirty="0" err="1"/>
              <a:t>oraz</a:t>
            </a:r>
            <a:r>
              <a:rPr lang="en-US" sz="4600" dirty="0"/>
              <a:t> w </a:t>
            </a:r>
            <a:r>
              <a:rPr lang="en-US" sz="4600" dirty="0" err="1"/>
              <a:t>międzynarodowych</a:t>
            </a:r>
            <a:r>
              <a:rPr lang="en-US" sz="4600" dirty="0"/>
              <a:t> </a:t>
            </a:r>
            <a:r>
              <a:rPr lang="en-US" sz="4600" dirty="0" err="1"/>
              <a:t>zjazdach</a:t>
            </a:r>
            <a:r>
              <a:rPr lang="en-US" sz="4600" dirty="0"/>
              <a:t> </a:t>
            </a:r>
            <a:r>
              <a:rPr lang="en-US" sz="4600" dirty="0" err="1"/>
              <a:t>teologicznych</a:t>
            </a:r>
            <a:r>
              <a:rPr lang="en-US" sz="4600" dirty="0"/>
              <a:t>. </a:t>
            </a:r>
            <a:r>
              <a:rPr lang="en-US" sz="4600" dirty="0" err="1"/>
              <a:t>Odbywał</a:t>
            </a:r>
            <a:r>
              <a:rPr lang="en-US" sz="4600" dirty="0"/>
              <a:t> </a:t>
            </a:r>
            <a:r>
              <a:rPr lang="en-US" sz="4600" dirty="0" err="1"/>
              <a:t>podróże</a:t>
            </a:r>
            <a:r>
              <a:rPr lang="en-US" sz="4600" dirty="0"/>
              <a:t> do </a:t>
            </a:r>
            <a:r>
              <a:rPr lang="en-US" sz="4600" dirty="0" err="1"/>
              <a:t>Stanów</a:t>
            </a:r>
            <a:r>
              <a:rPr lang="en-US" sz="4600" dirty="0"/>
              <a:t> </a:t>
            </a:r>
            <a:r>
              <a:rPr lang="en-US" sz="4600" dirty="0" err="1"/>
              <a:t>Zjednoczonych</a:t>
            </a:r>
            <a:r>
              <a:rPr lang="en-US" sz="4600" dirty="0"/>
              <a:t>, </a:t>
            </a:r>
            <a:r>
              <a:rPr lang="en-US" sz="4600" dirty="0" err="1"/>
              <a:t>Kanady</a:t>
            </a:r>
            <a:r>
              <a:rPr lang="en-US" sz="4600" dirty="0"/>
              <a:t>, </a:t>
            </a:r>
            <a:r>
              <a:rPr lang="en-US" sz="4600" dirty="0" err="1"/>
              <a:t>Australii</a:t>
            </a:r>
            <a:r>
              <a:rPr lang="en-US" sz="4600" dirty="0"/>
              <a:t> </a:t>
            </a:r>
            <a:r>
              <a:rPr lang="en-US" sz="4600" dirty="0" err="1"/>
              <a:t>i</a:t>
            </a:r>
            <a:r>
              <a:rPr lang="en-US" sz="4600" dirty="0"/>
              <a:t> </a:t>
            </a:r>
            <a:r>
              <a:rPr lang="en-US" sz="4600" dirty="0" err="1"/>
              <a:t>Republiki</a:t>
            </a:r>
            <a:r>
              <a:rPr lang="en-US" sz="4600" dirty="0"/>
              <a:t> </a:t>
            </a:r>
            <a:r>
              <a:rPr lang="en-US" sz="4600" dirty="0" err="1"/>
              <a:t>Federalnej</a:t>
            </a:r>
            <a:r>
              <a:rPr lang="en-US" sz="4600" dirty="0"/>
              <a:t> </a:t>
            </a:r>
            <a:r>
              <a:rPr lang="en-US" sz="4600" dirty="0" err="1"/>
              <a:t>Niemiec</a:t>
            </a:r>
            <a:r>
              <a:rPr lang="en-US" sz="46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4600" b="1" dirty="0"/>
              <a:t>12 </a:t>
            </a:r>
            <a:r>
              <a:rPr lang="en-US" sz="4600" b="1" dirty="0" err="1"/>
              <a:t>sierpnia</a:t>
            </a:r>
            <a:r>
              <a:rPr lang="en-US" sz="4600" dirty="0"/>
              <a:t> </a:t>
            </a:r>
            <a:r>
              <a:rPr lang="en-US" sz="4600" dirty="0" err="1"/>
              <a:t>kardynałowie</a:t>
            </a:r>
            <a:r>
              <a:rPr lang="en-US" sz="4600" dirty="0"/>
              <a:t> </a:t>
            </a:r>
            <a:r>
              <a:rPr lang="en-US" sz="4600" dirty="0" err="1"/>
              <a:t>Wyszyński</a:t>
            </a:r>
            <a:r>
              <a:rPr lang="en-US" sz="4600" dirty="0"/>
              <a:t> </a:t>
            </a:r>
            <a:r>
              <a:rPr lang="en-US" sz="4600" dirty="0" err="1"/>
              <a:t>i</a:t>
            </a:r>
            <a:r>
              <a:rPr lang="en-US" sz="4600" dirty="0"/>
              <a:t> </a:t>
            </a:r>
            <a:r>
              <a:rPr lang="en-US" sz="4600" dirty="0" err="1"/>
              <a:t>Wojtyła</a:t>
            </a:r>
            <a:r>
              <a:rPr lang="en-US" sz="4600" dirty="0"/>
              <a:t> </a:t>
            </a:r>
            <a:r>
              <a:rPr lang="en-US" sz="4600" dirty="0" err="1"/>
              <a:t>przybyli</a:t>
            </a:r>
            <a:r>
              <a:rPr lang="en-US" sz="4600" dirty="0"/>
              <a:t> do </a:t>
            </a:r>
            <a:r>
              <a:rPr lang="en-US" sz="4600" dirty="0" err="1"/>
              <a:t>Rzymu</a:t>
            </a:r>
            <a:r>
              <a:rPr lang="en-US" sz="4600" dirty="0"/>
              <a:t>, by </a:t>
            </a:r>
            <a:r>
              <a:rPr lang="en-US" sz="4600" dirty="0" err="1"/>
              <a:t>uczestniczyć</a:t>
            </a:r>
            <a:r>
              <a:rPr lang="en-US" sz="4600" dirty="0"/>
              <a:t> w </a:t>
            </a:r>
            <a:r>
              <a:rPr lang="en-US" sz="4600" dirty="0" err="1"/>
              <a:t>uroczystościach</a:t>
            </a:r>
            <a:r>
              <a:rPr lang="en-US" sz="4600" dirty="0"/>
              <a:t> </a:t>
            </a:r>
            <a:r>
              <a:rPr lang="en-US" sz="4600" dirty="0" err="1"/>
              <a:t>pogrzebowych</a:t>
            </a:r>
            <a:r>
              <a:rPr lang="en-US" sz="4600" dirty="0"/>
              <a:t>, a </a:t>
            </a:r>
            <a:r>
              <a:rPr lang="en-US" sz="4600" dirty="0" err="1"/>
              <a:t>następnie</a:t>
            </a:r>
            <a:r>
              <a:rPr lang="en-US" sz="4600" dirty="0"/>
              <a:t> w </a:t>
            </a:r>
            <a:r>
              <a:rPr lang="en-US" sz="4600" dirty="0" err="1"/>
              <a:t>konklawe</a:t>
            </a:r>
            <a:r>
              <a:rPr lang="en-US" sz="4600" dirty="0"/>
              <a:t>, </a:t>
            </a:r>
            <a:r>
              <a:rPr lang="en-US" sz="4600" dirty="0" err="1"/>
              <a:t>które</a:t>
            </a:r>
            <a:r>
              <a:rPr lang="en-US" sz="4600" dirty="0"/>
              <a:t> </a:t>
            </a:r>
            <a:r>
              <a:rPr lang="en-US" sz="4600" dirty="0" err="1"/>
              <a:t>miało</a:t>
            </a:r>
            <a:r>
              <a:rPr lang="en-US" sz="4600" dirty="0"/>
              <a:t> </a:t>
            </a:r>
            <a:r>
              <a:rPr lang="en-US" sz="4600" dirty="0" err="1"/>
              <a:t>wybrać</a:t>
            </a:r>
            <a:r>
              <a:rPr lang="en-US" sz="4600" dirty="0"/>
              <a:t> </a:t>
            </a:r>
            <a:r>
              <a:rPr lang="en-US" sz="4600" dirty="0" err="1"/>
              <a:t>następcę</a:t>
            </a:r>
            <a:r>
              <a:rPr lang="en-US" sz="4600" dirty="0"/>
              <a:t> </a:t>
            </a:r>
            <a:r>
              <a:rPr lang="en-US" sz="4600" dirty="0" err="1"/>
              <a:t>Pawła</a:t>
            </a:r>
            <a:r>
              <a:rPr lang="en-US" sz="4600" dirty="0"/>
              <a:t> VI. </a:t>
            </a:r>
            <a:r>
              <a:rPr lang="en-US" sz="4600" b="1" dirty="0"/>
              <a:t>26 </a:t>
            </a:r>
            <a:r>
              <a:rPr lang="en-US" sz="4600" b="1" dirty="0" err="1"/>
              <a:t>sierpnia</a:t>
            </a:r>
            <a:r>
              <a:rPr lang="en-US" sz="4600" dirty="0"/>
              <a:t> </a:t>
            </a:r>
            <a:r>
              <a:rPr lang="en-US" sz="4600" dirty="0" err="1"/>
              <a:t>na</a:t>
            </a:r>
            <a:r>
              <a:rPr lang="en-US" sz="4600" dirty="0"/>
              <a:t> </a:t>
            </a:r>
            <a:r>
              <a:rPr lang="en-US" sz="4600" dirty="0" err="1"/>
              <a:t>nowego</a:t>
            </a:r>
            <a:r>
              <a:rPr lang="en-US" sz="4600" dirty="0"/>
              <a:t> </a:t>
            </a:r>
            <a:r>
              <a:rPr lang="en-US" sz="4600" dirty="0" err="1"/>
              <a:t>papieża</a:t>
            </a:r>
            <a:r>
              <a:rPr lang="en-US" sz="4600" dirty="0"/>
              <a:t> </a:t>
            </a:r>
            <a:r>
              <a:rPr lang="en-US" sz="4600" dirty="0" err="1"/>
              <a:t>wybrany</a:t>
            </a:r>
            <a:r>
              <a:rPr lang="en-US" sz="4600" dirty="0"/>
              <a:t> </a:t>
            </a:r>
            <a:r>
              <a:rPr lang="en-US" sz="4600" dirty="0" err="1"/>
              <a:t>został</a:t>
            </a:r>
            <a:r>
              <a:rPr lang="en-US" sz="4600" dirty="0"/>
              <a:t> Albino </a:t>
            </a:r>
            <a:r>
              <a:rPr lang="en-US" sz="4600" dirty="0" err="1"/>
              <a:t>Luciani</a:t>
            </a:r>
            <a:r>
              <a:rPr lang="en-US" sz="4600" dirty="0"/>
              <a:t>, </a:t>
            </a:r>
            <a:r>
              <a:rPr lang="en-US" sz="4600" dirty="0" err="1"/>
              <a:t>arcybiskup</a:t>
            </a:r>
            <a:r>
              <a:rPr lang="en-US" sz="4600" dirty="0"/>
              <a:t> </a:t>
            </a:r>
            <a:r>
              <a:rPr lang="en-US" sz="4600" dirty="0" err="1"/>
              <a:t>Wenecji</a:t>
            </a:r>
            <a:r>
              <a:rPr lang="en-US" sz="4600" dirty="0"/>
              <a:t>. </a:t>
            </a:r>
            <a:r>
              <a:rPr lang="en-US" sz="4600" dirty="0" err="1"/>
              <a:t>Przyjął</a:t>
            </a:r>
            <a:r>
              <a:rPr lang="en-US" sz="4600" dirty="0"/>
              <a:t> on </a:t>
            </a:r>
            <a:r>
              <a:rPr lang="en-US" sz="4600" dirty="0" err="1"/>
              <a:t>imię</a:t>
            </a:r>
            <a:r>
              <a:rPr lang="en-US" sz="4600" dirty="0"/>
              <a:t>: Jan </a:t>
            </a:r>
            <a:r>
              <a:rPr lang="en-US" sz="4600" dirty="0" err="1"/>
              <a:t>Paweł</a:t>
            </a:r>
            <a:r>
              <a:rPr lang="en-US" sz="4600" dirty="0"/>
              <a:t> I. </a:t>
            </a:r>
            <a:r>
              <a:rPr lang="en-US" sz="4600" dirty="0" err="1"/>
              <a:t>Niestety</a:t>
            </a:r>
            <a:r>
              <a:rPr lang="en-US" sz="4600" dirty="0"/>
              <a:t>, </a:t>
            </a:r>
            <a:r>
              <a:rPr lang="en-US" sz="4600" dirty="0" err="1"/>
              <a:t>papież</a:t>
            </a:r>
            <a:r>
              <a:rPr lang="en-US" sz="4600" dirty="0"/>
              <a:t> ten  </a:t>
            </a:r>
            <a:r>
              <a:rPr lang="en-US" sz="4600" dirty="0" err="1"/>
              <a:t>zmarł</a:t>
            </a:r>
            <a:r>
              <a:rPr lang="en-US" sz="4600" dirty="0"/>
              <a:t> </a:t>
            </a:r>
            <a:r>
              <a:rPr lang="en-US" sz="4600" dirty="0" err="1"/>
              <a:t>już</a:t>
            </a:r>
            <a:r>
              <a:rPr lang="en-US" sz="4600" dirty="0"/>
              <a:t> </a:t>
            </a:r>
            <a:r>
              <a:rPr lang="en-US" sz="4600" b="1" dirty="0"/>
              <a:t>28 </a:t>
            </a:r>
            <a:r>
              <a:rPr lang="en-US" sz="4600" b="1" dirty="0" err="1"/>
              <a:t>września</a:t>
            </a:r>
            <a:r>
              <a:rPr lang="en-US" sz="4600" dirty="0"/>
              <a:t> </a:t>
            </a:r>
            <a:r>
              <a:rPr lang="en-US" sz="4600" dirty="0" err="1"/>
              <a:t>tegoż</a:t>
            </a:r>
            <a:r>
              <a:rPr lang="en-US" sz="4600" dirty="0"/>
              <a:t> </a:t>
            </a:r>
            <a:r>
              <a:rPr lang="en-US" sz="4600" dirty="0" err="1"/>
              <a:t>roku</a:t>
            </a:r>
            <a:r>
              <a:rPr lang="en-US" sz="46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6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6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6AAA137-AA6E-4FA9-B2E5-9FB006F671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2699" y="1141234"/>
            <a:ext cx="6533501" cy="4682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2453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5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BCAF93-A5A6-406D-8AA7-D516A8B0E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028" y="965200"/>
            <a:ext cx="6170943" cy="4329641"/>
          </a:xfrm>
        </p:spPr>
        <p:txBody>
          <a:bodyPr anchor="ctr">
            <a:normAutofit/>
          </a:bodyPr>
          <a:lstStyle/>
          <a:p>
            <a:r>
              <a:rPr lang="pl-PL" sz="5400" b="1"/>
              <a:t>PONTYFIKAT JANA PAWŁA II</a:t>
            </a:r>
            <a:endParaRPr lang="pl-PL" sz="54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B3C1582-DB60-4D6B-B860-CC6FEC59E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4435"/>
            <a:ext cx="4332561" cy="6493565"/>
          </a:xfrm>
        </p:spPr>
        <p:txBody>
          <a:bodyPr anchor="ctr">
            <a:normAutofit/>
          </a:bodyPr>
          <a:lstStyle/>
          <a:p>
            <a:pPr algn="r"/>
            <a:r>
              <a:rPr lang="pl-PL" sz="1400" dirty="0"/>
              <a:t>Głosowanie przeprowadzone </a:t>
            </a:r>
            <a:r>
              <a:rPr lang="pl-PL" sz="1400" b="1" dirty="0"/>
              <a:t>16 października 1978</a:t>
            </a:r>
            <a:r>
              <a:rPr lang="pl-PL" sz="1400" dirty="0"/>
              <a:t> roku wskazało na nowego papieża Karola Wojtyłę. O godzinie 18.18 nad Kaplicą Sykstyńską uniósł się biały dym, wywołując okrzyki radości wiernych, zgromadzonych na placu św. Piotra. Wybór przerwał wielowiekową tradycję powoływania na Tron Piotrowy duchownych włoskich.                                </a:t>
            </a:r>
            <a:r>
              <a:rPr lang="pl-PL" sz="1400" b="1" dirty="0"/>
              <a:t>22 października</a:t>
            </a:r>
            <a:r>
              <a:rPr lang="pl-PL" sz="1400" dirty="0"/>
              <a:t> odbyła się inauguracja pontyfikatu. W czasie homilii Wojtyła wypowiedział słynne słowa: „Nie lękajcie się! Otwórzcie drzwi Chrystusowi”.</a:t>
            </a:r>
          </a:p>
          <a:p>
            <a:pPr algn="r"/>
            <a:r>
              <a:rPr lang="pl-PL" sz="1400" b="1" dirty="0"/>
              <a:t>Pontyfikat Jana Pawła II</a:t>
            </a:r>
            <a:r>
              <a:rPr lang="pl-PL" sz="1400" dirty="0"/>
              <a:t> trwał 26 lat i 5 miesięcy. </a:t>
            </a:r>
          </a:p>
          <a:p>
            <a:pPr algn="r"/>
            <a:r>
              <a:rPr lang="pl-PL" sz="1400" b="1" dirty="0"/>
              <a:t>Papież Polak:</a:t>
            </a:r>
            <a:endParaRPr lang="pl-PL" sz="1400" dirty="0"/>
          </a:p>
          <a:p>
            <a:pPr algn="r"/>
            <a:r>
              <a:rPr lang="pl-PL" sz="1400" dirty="0"/>
              <a:t>-  wprowadził Kościół w nowe tysiąclecie, </a:t>
            </a:r>
          </a:p>
          <a:p>
            <a:pPr algn="r"/>
            <a:r>
              <a:rPr lang="pl-PL" sz="1400" dirty="0"/>
              <a:t>- przyczynił się do obalenia systemu komunistycznego, </a:t>
            </a:r>
          </a:p>
          <a:p>
            <a:pPr algn="r"/>
            <a:r>
              <a:rPr lang="pl-PL" sz="1400" dirty="0"/>
              <a:t> - podróżował z orędziem pokoju po całym świecie, </a:t>
            </a:r>
          </a:p>
          <a:p>
            <a:pPr algn="r"/>
            <a:r>
              <a:rPr lang="pl-PL" sz="1400" dirty="0"/>
              <a:t>-  bronił praw rodziny i dzieci nienarodzonych,</a:t>
            </a:r>
          </a:p>
          <a:p>
            <a:pPr algn="r"/>
            <a:r>
              <a:rPr lang="pl-PL" sz="1400" dirty="0"/>
              <a:t> -  troszczył się o ubogich, chorych i starszych, </a:t>
            </a:r>
          </a:p>
          <a:p>
            <a:pPr algn="r"/>
            <a:r>
              <a:rPr lang="pl-PL" sz="1400" dirty="0"/>
              <a:t>- zainicjował Światowe Dni Młodzieży,</a:t>
            </a:r>
          </a:p>
          <a:p>
            <a:pPr algn="r"/>
            <a:r>
              <a:rPr lang="pl-PL" sz="1400" dirty="0"/>
              <a:t>-  ogłosił nowy Kodeks Prawa Kanonicznego oraz Katechizm Kościoła Katolickiego,                            - zawierzył cały świat Matce Bożej oraz Bożemu Miłosierdziu, spotykał się z wyznawcami różnych wyznań i religii.</a:t>
            </a:r>
          </a:p>
          <a:p>
            <a:pPr algn="r"/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2964028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25000">
        <p159:morph option="byObject"/>
      </p:transition>
    </mc:Choice>
    <mc:Fallback>
      <p:transition spd="slow" advClick="0" advTm="2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3C5806-0F0D-40F3-BB66-88160966C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028" y="965200"/>
            <a:ext cx="6170943" cy="4329641"/>
          </a:xfrm>
        </p:spPr>
        <p:txBody>
          <a:bodyPr anchor="ctr">
            <a:normAutofit/>
          </a:bodyPr>
          <a:lstStyle/>
          <a:p>
            <a:r>
              <a:rPr lang="pl-PL" sz="5400" b="1"/>
              <a:t>PONTYFIKAT JANA PAWŁA II  C.D</a:t>
            </a:r>
            <a:endParaRPr lang="pl-PL" sz="54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4C44BE7-B579-4724-83F5-228A811A7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4332561" cy="6858000"/>
          </a:xfrm>
        </p:spPr>
        <p:txBody>
          <a:bodyPr anchor="ctr">
            <a:normAutofit/>
          </a:bodyPr>
          <a:lstStyle/>
          <a:p>
            <a:pPr algn="r"/>
            <a:r>
              <a:rPr lang="pl-PL" sz="1400" b="1" dirty="0"/>
              <a:t>Odbył:	</a:t>
            </a:r>
            <a:br>
              <a:rPr lang="pl-PL" sz="1400" b="1" dirty="0"/>
            </a:br>
            <a:r>
              <a:rPr lang="pl-PL" sz="1400" dirty="0"/>
              <a:t>- 104 zagraniczne podróże apostolskie (poza Włochy), odwiedził 129 narodów</a:t>
            </a:r>
          </a:p>
          <a:p>
            <a:pPr algn="r"/>
            <a:r>
              <a:rPr lang="pl-PL" sz="1400" dirty="0"/>
              <a:t>- 146 podróży na terytorium Włoch (poza Rzym i </a:t>
            </a:r>
            <a:r>
              <a:rPr lang="pl-PL" sz="1400" dirty="0" err="1"/>
              <a:t>Castel</a:t>
            </a:r>
            <a:r>
              <a:rPr lang="pl-PL" sz="1400" dirty="0"/>
              <a:t> Gandolfo)</a:t>
            </a:r>
          </a:p>
          <a:p>
            <a:pPr algn="r"/>
            <a:r>
              <a:rPr lang="pl-PL" sz="1400" dirty="0"/>
              <a:t> - 748 wizyt w Rzymie i diecezji rzymskiej oraz w </a:t>
            </a:r>
            <a:r>
              <a:rPr lang="pl-PL" sz="1400" dirty="0" err="1"/>
              <a:t>Castel</a:t>
            </a:r>
            <a:r>
              <a:rPr lang="pl-PL" sz="1400" dirty="0"/>
              <a:t> Gandolfo</a:t>
            </a:r>
          </a:p>
          <a:p>
            <a:pPr algn="r"/>
            <a:r>
              <a:rPr lang="pl-PL" sz="1400" b="1" dirty="0"/>
              <a:t>Opublikował liczne dokumenty:</a:t>
            </a:r>
            <a:endParaRPr lang="pl-PL" sz="1400" dirty="0"/>
          </a:p>
          <a:p>
            <a:pPr algn="r"/>
            <a:r>
              <a:rPr lang="pl-PL" sz="1400" dirty="0"/>
              <a:t> -14 encyklik</a:t>
            </a:r>
          </a:p>
          <a:p>
            <a:pPr algn="r"/>
            <a:r>
              <a:rPr lang="pl-PL" sz="1400" dirty="0"/>
              <a:t> - 14 adhortacji apostolskich</a:t>
            </a:r>
          </a:p>
          <a:p>
            <a:pPr algn="r"/>
            <a:r>
              <a:rPr lang="pl-PL" sz="1400" dirty="0"/>
              <a:t>- 11 konstytucji apostolskich</a:t>
            </a:r>
          </a:p>
          <a:p>
            <a:pPr algn="r"/>
            <a:r>
              <a:rPr lang="pl-PL" sz="1400" dirty="0"/>
              <a:t> -45 listów apostolskich</a:t>
            </a:r>
          </a:p>
          <a:p>
            <a:pPr algn="r"/>
            <a:r>
              <a:rPr lang="pl-PL" sz="1400" dirty="0"/>
              <a:t>- 31 Motu </a:t>
            </a:r>
            <a:r>
              <a:rPr lang="pl-PL" sz="1400" dirty="0" err="1"/>
              <a:t>Proprio</a:t>
            </a:r>
            <a:endParaRPr lang="pl-PL" sz="1400" dirty="0"/>
          </a:p>
          <a:p>
            <a:pPr algn="r"/>
            <a:r>
              <a:rPr lang="pl-PL" sz="1400" dirty="0"/>
              <a:t> </a:t>
            </a:r>
          </a:p>
          <a:p>
            <a:pPr algn="r"/>
            <a:r>
              <a:rPr lang="pl-PL" sz="1400" b="1" dirty="0"/>
              <a:t>Beatyfikował i kanonizował Sługi Boże z całego świata:</a:t>
            </a:r>
            <a:endParaRPr lang="pl-PL" sz="1400" dirty="0"/>
          </a:p>
          <a:p>
            <a:pPr algn="r"/>
            <a:r>
              <a:rPr lang="pl-PL" sz="1400" dirty="0"/>
              <a:t>-Liczba beatyfikowanych – 1338;</a:t>
            </a:r>
          </a:p>
          <a:p>
            <a:pPr algn="r"/>
            <a:r>
              <a:rPr lang="pl-PL" sz="1400" dirty="0"/>
              <a:t>      - Liczba kanonizowanych – 482 kanonizacji.</a:t>
            </a:r>
          </a:p>
          <a:p>
            <a:pPr algn="r"/>
            <a:r>
              <a:rPr lang="pl-PL" sz="1400" b="1" dirty="0"/>
              <a:t>Odbywał spotkania i audiencje z różnymi ludźmi:</a:t>
            </a:r>
            <a:endParaRPr lang="pl-PL" sz="1400" dirty="0"/>
          </a:p>
          <a:p>
            <a:pPr algn="r"/>
            <a:r>
              <a:rPr lang="pl-PL" sz="1400" dirty="0"/>
              <a:t> - Oficjalne i nieoficjalne spotkania z głowami państw i premierami – ponad 1600</a:t>
            </a:r>
          </a:p>
          <a:p>
            <a:pPr algn="r"/>
            <a:r>
              <a:rPr lang="pl-PL" sz="1400" dirty="0"/>
              <a:t> - Liczba audiencji generalnych – 1164, brało w nich udział 17 665 800 ludzi z całego świata</a:t>
            </a:r>
          </a:p>
          <a:p>
            <a:pPr algn="r"/>
            <a:endParaRPr lang="pl-PL" sz="700" dirty="0"/>
          </a:p>
        </p:txBody>
      </p:sp>
    </p:spTree>
    <p:extLst>
      <p:ext uri="{BB962C8B-B14F-4D97-AF65-F5344CB8AC3E}">
        <p14:creationId xmlns:p14="http://schemas.microsoft.com/office/powerpoint/2010/main" val="3874518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21000">
        <p159:morph option="byObject"/>
      </p:transition>
    </mc:Choice>
    <mc:Fallback>
      <p:transition spd="slow" advClick="0" advTm="2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C42917-AA0D-4E28-9C9E-02E22C58A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170" y="1260627"/>
            <a:ext cx="3521830" cy="49537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PIELGRZYMKI DO POLSKI i ŚWIATA</a:t>
            </a:r>
            <a:br>
              <a:rPr lang="en-US" sz="400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cap="all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053DA6F-E905-4B78-A2AE-E33A3E63D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6167" y="1072525"/>
            <a:ext cx="7004590" cy="514184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Jan Paweł II odbył osiem podróży do Ojczyzny.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 Pierwszy raz do Polski przybył </a:t>
            </a:r>
            <a:r>
              <a:rPr lang="en-US" sz="1400" b="1" dirty="0"/>
              <a:t>2 czerwca 1979</a:t>
            </a:r>
            <a:r>
              <a:rPr lang="en-US" sz="1400" dirty="0"/>
              <a:t>. Pielgrzymka zbiegła się w czasie z obchodami 900. rocznicy męczeńskiej śmierci św. Stanisława. Wówczas wypowiedział na placu Zwycięstwa w Warszawie pamiętne słowa: </a:t>
            </a:r>
            <a:r>
              <a:rPr lang="en-US" sz="1400" b="1" dirty="0"/>
              <a:t>„Niech zstąpi Duch Twój! I odnowi oblicze ziemi, tej ziemi”.</a:t>
            </a: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Kolejne dwie pielgrzymki w roku </a:t>
            </a:r>
            <a:r>
              <a:rPr lang="en-US" sz="1400" b="1" dirty="0"/>
              <a:t>1983 i 1987</a:t>
            </a:r>
            <a:r>
              <a:rPr lang="en-US" sz="1400" dirty="0"/>
              <a:t> miały miejsce jeszcze w czasach Polskiej Rzeczpospolitej Ludowej. Przyczyniły się do powstania „Solidarności” i dekonstrukcji ówczesnego systemu.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Przesłanie pierwszej pielgrzymki do wolnej Polski w roku 1991 Jan Paweł II oparł na Dekalogu. Napominał rodaków, by dobrze korzystali z odzyskanej wolności.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Kolejne wizyty odbywał w latach </a:t>
            </a:r>
            <a:r>
              <a:rPr lang="en-US" sz="1400" b="1" dirty="0"/>
              <a:t>1995, 1997, 1999</a:t>
            </a:r>
            <a:r>
              <a:rPr lang="en-US" sz="1400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W czasie ostatniej pielgrzymki do Ojczyzny w </a:t>
            </a:r>
            <a:r>
              <a:rPr lang="en-US" sz="1400" b="1" dirty="0"/>
              <a:t>2002</a:t>
            </a:r>
            <a:r>
              <a:rPr lang="en-US" sz="1400" dirty="0"/>
              <a:t> roku zawierzył cały świat Bożemu Miłosierdziu w sanktuarium w Krakowie – Łagiewnikach.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 dirty="0"/>
              <a:t>W czasie licznych podróży zagranicznych</a:t>
            </a:r>
            <a:r>
              <a:rPr lang="en-US" sz="1400" dirty="0"/>
              <a:t> Jan Paweł II często odwiedzał narody, które doświadczyły wojny. Wiele podróży miało charakter ekumeniczny.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Dwukrotnie przemawiał w siedzibie </a:t>
            </a:r>
            <a:r>
              <a:rPr lang="en-US" sz="1400" b="1" dirty="0"/>
              <a:t>ONZ w Nowym Yorku.</a:t>
            </a:r>
            <a:r>
              <a:rPr lang="en-US" sz="1400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odwiedził komunistyczną </a:t>
            </a:r>
            <a:r>
              <a:rPr lang="en-US" sz="1400" b="1" dirty="0"/>
              <a:t>Kubę, </a:t>
            </a:r>
            <a:r>
              <a:rPr lang="en-US" sz="1400" dirty="0"/>
              <a:t>a w roku 2000 pielgrzymował do </a:t>
            </a:r>
            <a:r>
              <a:rPr lang="en-US" sz="1400" b="1" dirty="0"/>
              <a:t>Ziemi Świętej</a:t>
            </a:r>
            <a:r>
              <a:rPr lang="en-US" sz="1400" dirty="0"/>
              <a:t>. Wtedy też modlił się pod Ścianą Płaczu w Jerozolimie.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61F56D9-86EB-44FF-ADBD-F95BD4C8F8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29001"/>
            <a:ext cx="4501610" cy="2785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176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22000">
        <p159:morph option="byObject"/>
      </p:transition>
    </mc:Choice>
    <mc:Fallback>
      <p:transition spd="slow" advClick="0" advTm="2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3844A3-D219-4A19-BFD8-57CD8E480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696" y="21986"/>
            <a:ext cx="3288190" cy="1272242"/>
          </a:xfrm>
          <a:noFill/>
          <a:ln w="19050">
            <a:noFill/>
            <a:prstDash val="dash"/>
          </a:ln>
        </p:spPr>
        <p:txBody>
          <a:bodyPr>
            <a:normAutofit fontScale="90000"/>
          </a:bodyPr>
          <a:lstStyle/>
          <a:p>
            <a:pPr algn="r"/>
            <a:r>
              <a:rPr lang="pl-PL" sz="3000" b="1" dirty="0"/>
              <a:t>ŚMIERĆ I PROCES KANONIZACYJNY</a:t>
            </a:r>
            <a:br>
              <a:rPr lang="pl-PL" sz="3000" dirty="0"/>
            </a:br>
            <a:endParaRPr lang="pl-PL" sz="3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D8FB9BF-A25F-4156-A365-8CDD0509E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24" y="897257"/>
            <a:ext cx="4717205" cy="5063485"/>
          </a:xfrm>
          <a:noFill/>
          <a:ln w="19050">
            <a:noFill/>
            <a:prstDash val="dash"/>
          </a:ln>
        </p:spPr>
        <p:txBody>
          <a:bodyPr>
            <a:normAutofit fontScale="25000" lnSpcReduction="20000"/>
          </a:bodyPr>
          <a:lstStyle/>
          <a:p>
            <a:pPr algn="r"/>
            <a:r>
              <a:rPr lang="pl-PL" sz="5600" dirty="0"/>
              <a:t>Papież zaczynał pontyfikat w pełni sił. Jego zdrowie nadszarpnął zamach na życie 13 maja 1981 roku – w rocznicę objawień fatimskich.  Wówczas na placu św. Piotra ,</a:t>
            </a:r>
            <a:r>
              <a:rPr lang="pl-PL" sz="5600" dirty="0" err="1"/>
              <a:t>Mehmet</a:t>
            </a:r>
            <a:r>
              <a:rPr lang="pl-PL" sz="5600" dirty="0"/>
              <a:t> Ali Agca strzelił do papieża z odległości trzech i pół metra. Papież ocalał, ale  swoje cudowne ocalenie przypisał wstawiennictwu Matki Bożej.</a:t>
            </a:r>
          </a:p>
          <a:p>
            <a:pPr algn="r"/>
            <a:r>
              <a:rPr lang="pl-PL" sz="5600" dirty="0"/>
              <a:t>Jan Paweł II cierpiał  na chorobę Parkinsona, która stopniowo się pogłębiała. Mimo wszystko Jan Paweł II wciąż podróżował i do końca z pełnym zaangażowaniem pełnił swoją posługę. Niedługo przed śmiercią stracił głos i nie mógł przemawiać do wiernych. </a:t>
            </a:r>
          </a:p>
          <a:p>
            <a:pPr algn="r"/>
            <a:r>
              <a:rPr lang="pl-PL" sz="5600" dirty="0"/>
              <a:t>Zmarł </a:t>
            </a:r>
            <a:r>
              <a:rPr lang="pl-PL" sz="5600" b="1" dirty="0"/>
              <a:t>2 kwietnia 2005 r.</a:t>
            </a:r>
            <a:r>
              <a:rPr lang="pl-PL" sz="5600" dirty="0"/>
              <a:t> o godzinie 21.37. Cały świat posmutniał i pogrążył się w żałobie. </a:t>
            </a:r>
          </a:p>
          <a:p>
            <a:pPr algn="r"/>
            <a:r>
              <a:rPr lang="pl-PL" sz="5600" dirty="0"/>
              <a:t>Pogrzeb Papieża Jana Pawła II odbył się </a:t>
            </a:r>
            <a:r>
              <a:rPr lang="pl-PL" sz="5600" b="1" dirty="0"/>
              <a:t>8 kwietnia</a:t>
            </a:r>
            <a:r>
              <a:rPr lang="pl-PL" sz="5600" dirty="0"/>
              <a:t> , a w uroczystościach pogrzebowych na placu św. Piotra uczestniczyło 300 tysięcy wiernych. Dwa miliardy osób oglądało transmisję z ich przebiegu w telewizji, a trumna z Jego ciałem  </a:t>
            </a:r>
            <a:r>
              <a:rPr lang="pl-PL" sz="5600" dirty="0" err="1"/>
              <a:t>ciałem</a:t>
            </a:r>
            <a:r>
              <a:rPr lang="pl-PL" sz="5600" dirty="0"/>
              <a:t> spoczęła w podziemiach bazyliki św. Piotra.</a:t>
            </a:r>
          </a:p>
          <a:p>
            <a:pPr algn="r"/>
            <a:r>
              <a:rPr lang="pl-PL" sz="5600" b="1" dirty="0"/>
              <a:t>13 maja 2005</a:t>
            </a:r>
            <a:r>
              <a:rPr lang="pl-PL" sz="5600" dirty="0"/>
              <a:t> roku rozpoczął się proces beatyfikacyjny Jana Pawła II. W odpowiedzi na wołanie wiernych „Santo </a:t>
            </a:r>
            <a:r>
              <a:rPr lang="pl-PL" sz="5600" dirty="0" err="1"/>
              <a:t>subito</a:t>
            </a:r>
            <a:r>
              <a:rPr lang="pl-PL" sz="5600" dirty="0"/>
              <a:t>!”, wznoszone podczas pogrzebu Papieża, nowy papież Benedykt XVI udzielił dyspensy od pięcioletniego okresu oczekiwania na wszczęcie procesu beatyfikacyjnego.</a:t>
            </a:r>
          </a:p>
          <a:p>
            <a:pPr algn="r"/>
            <a:r>
              <a:rPr lang="pl-PL" sz="5600" dirty="0"/>
              <a:t>Beatyfikacji dokonał </a:t>
            </a:r>
            <a:r>
              <a:rPr lang="pl-PL" sz="5600" b="1" dirty="0"/>
              <a:t>1 maja 2011</a:t>
            </a:r>
            <a:r>
              <a:rPr lang="pl-PL" sz="5600" dirty="0"/>
              <a:t> roku papież Benedykt XVI., a we Mszy św. na placu św. Piotra uczestniczyło ok. 1,5 mln osób. Nie zabrakło Polaków -  trzysta tysięcy . Na datę </a:t>
            </a:r>
            <a:r>
              <a:rPr lang="pl-PL" sz="5600" b="1" dirty="0"/>
              <a:t>liturgicznego wspomnienia bł. Jana Pawła II </a:t>
            </a:r>
            <a:r>
              <a:rPr lang="pl-PL" sz="5600" dirty="0"/>
              <a:t>wybrano </a:t>
            </a:r>
            <a:r>
              <a:rPr lang="pl-PL" sz="5600" b="1" dirty="0"/>
              <a:t>dzień 22 października</a:t>
            </a:r>
            <a:r>
              <a:rPr lang="pl-PL" sz="5600" dirty="0"/>
              <a:t>, przypadający w rocznicę uroczystej inauguracji pontyfikatu papieża Polaka.</a:t>
            </a:r>
          </a:p>
          <a:p>
            <a:pPr algn="r"/>
            <a:endParaRPr lang="pl-PL" sz="500" dirty="0"/>
          </a:p>
        </p:txBody>
      </p:sp>
      <p:pic>
        <p:nvPicPr>
          <p:cNvPr id="6" name="Obraz 5" descr="Obraz zawierający osoba, siedzi, wewnątrz, stół&#10;&#10;Opis wygenerowany automatycznie">
            <a:extLst>
              <a:ext uri="{FF2B5EF4-FFF2-40B4-BE49-F238E27FC236}">
                <a16:creationId xmlns:a16="http://schemas.microsoft.com/office/drawing/2014/main" id="{5DDA758B-49FF-4EB8-9B1A-19988E659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53" y="1436760"/>
            <a:ext cx="6177937" cy="4123772"/>
          </a:xfrm>
          <a:prstGeom prst="rect">
            <a:avLst/>
          </a:prstGeom>
        </p:spPr>
      </p:pic>
      <p:pic>
        <p:nvPicPr>
          <p:cNvPr id="8" name="Nie zastpi Ciebie nikt - Mo, Osiska, Rubi, Cugowski, Piekarczyk, Zióko">
            <a:hlinkClick r:id="" action="ppaction://media"/>
            <a:extLst>
              <a:ext uri="{FF2B5EF4-FFF2-40B4-BE49-F238E27FC236}">
                <a16:creationId xmlns:a16="http://schemas.microsoft.com/office/drawing/2014/main" id="{A13D91F5-8A91-4271-A728-54168FC3A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43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28000">
        <p159:morph option="byObject"/>
      </p:transition>
    </mc:Choice>
    <mc:Fallback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0593D1-9EC1-492F-B729-D82E08D29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028" y="965200"/>
            <a:ext cx="6170943" cy="4329641"/>
          </a:xfrm>
        </p:spPr>
        <p:txBody>
          <a:bodyPr anchor="ctr">
            <a:normAutofit/>
          </a:bodyPr>
          <a:lstStyle/>
          <a:p>
            <a:r>
              <a:rPr lang="pl-PL" sz="5400" dirty="0"/>
              <a:t>WIERSZ O JANIE PAWLE 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DBD176-F0F9-47DB-9B36-EEAAFA523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456" y="-98474"/>
            <a:ext cx="3615106" cy="7737231"/>
          </a:xfrm>
        </p:spPr>
        <p:txBody>
          <a:bodyPr anchor="ctr">
            <a:normAutofit/>
          </a:bodyPr>
          <a:lstStyle/>
          <a:p>
            <a:pPr algn="r"/>
            <a:r>
              <a:rPr lang="pl-PL" sz="1200" dirty="0"/>
              <a:t>W małym miasteczku – Wadowice, wychowali Karolka rodzice. </a:t>
            </a:r>
          </a:p>
          <a:p>
            <a:pPr algn="r"/>
            <a:r>
              <a:rPr lang="pl-PL" sz="1200" dirty="0"/>
              <a:t>Uczył się pilnie, chodził do szkoły, kiedy grał w piłkę, był bardzo wesoły. </a:t>
            </a:r>
          </a:p>
          <a:p>
            <a:pPr algn="r"/>
            <a:r>
              <a:rPr lang="pl-PL" sz="1200" dirty="0"/>
              <a:t>W liceum w teatrze grał i kremówki w Wadowicach jadł. Na studia do Krakowa szedł, lecz wojna światowa zaczęła się. </a:t>
            </a:r>
          </a:p>
          <a:p>
            <a:pPr algn="r"/>
            <a:r>
              <a:rPr lang="pl-PL" sz="1200" dirty="0"/>
              <a:t>W 1942 postanowił drogą księdza iść, dostał sutannę za dużą – ale mogła być. </a:t>
            </a:r>
          </a:p>
          <a:p>
            <a:pPr algn="r"/>
            <a:r>
              <a:rPr lang="pl-PL" sz="1200" dirty="0"/>
              <a:t>Wspaniałym wikariuszem w parafii </a:t>
            </a:r>
            <a:r>
              <a:rPr lang="pl-PL" sz="1200" dirty="0" err="1"/>
              <a:t>Niegowić</a:t>
            </a:r>
            <a:r>
              <a:rPr lang="pl-PL" sz="1200" dirty="0"/>
              <a:t>  był i doktorat zrobił w mig. </a:t>
            </a:r>
          </a:p>
          <a:p>
            <a:pPr algn="r"/>
            <a:r>
              <a:rPr lang="pl-PL" sz="1200" dirty="0"/>
              <a:t>Ciężko pracował  w swoim kraju, bo władze komunistyczne mu przeszkadzały. </a:t>
            </a:r>
          </a:p>
          <a:p>
            <a:pPr algn="r"/>
            <a:r>
              <a:rPr lang="pl-PL" sz="1200" dirty="0"/>
              <a:t>I stało się wielkie szczęście i wielu ludzi mówiło „nie wierzę”,</a:t>
            </a:r>
          </a:p>
          <a:p>
            <a:pPr algn="r"/>
            <a:r>
              <a:rPr lang="pl-PL" sz="1200" b="1" dirty="0"/>
              <a:t>Karol Wojtyła stał się papieżem</a:t>
            </a:r>
            <a:r>
              <a:rPr lang="pl-PL" sz="1200" dirty="0"/>
              <a:t>.</a:t>
            </a:r>
          </a:p>
          <a:p>
            <a:pPr algn="r"/>
            <a:r>
              <a:rPr lang="pl-PL" sz="1200" dirty="0"/>
              <a:t> Jan Paweł II był dobry dla ludzi,</a:t>
            </a:r>
          </a:p>
          <a:p>
            <a:pPr algn="r"/>
            <a:r>
              <a:rPr lang="pl-PL" sz="1200" dirty="0"/>
              <a:t>cierpliwy, kochający i uśmiechnięty.</a:t>
            </a:r>
          </a:p>
          <a:p>
            <a:pPr algn="r"/>
            <a:r>
              <a:rPr lang="pl-PL" sz="1200" dirty="0"/>
              <a:t>Dlatego zostanie On świętym!</a:t>
            </a:r>
          </a:p>
          <a:p>
            <a:pPr algn="r"/>
            <a:r>
              <a:rPr lang="pl-PL" sz="1200" dirty="0"/>
              <a:t>                                     </a:t>
            </a:r>
            <a:r>
              <a:rPr lang="pl-PL" sz="800" dirty="0"/>
              <a:t>         </a:t>
            </a:r>
          </a:p>
          <a:p>
            <a:pPr algn="r"/>
            <a:r>
              <a:rPr lang="pl-PL" sz="800" b="1" dirty="0"/>
              <a:t> </a:t>
            </a:r>
            <a:endParaRPr lang="pl-PL" sz="800" dirty="0"/>
          </a:p>
          <a:p>
            <a:pPr algn="r"/>
            <a:r>
              <a:rPr lang="pl-PL" sz="800" b="1" dirty="0"/>
              <a:t> </a:t>
            </a:r>
            <a:endParaRPr lang="pl-PL" sz="800" dirty="0"/>
          </a:p>
          <a:p>
            <a:pPr algn="r"/>
            <a:r>
              <a:rPr lang="pl-PL" sz="800" dirty="0"/>
              <a:t> </a:t>
            </a:r>
          </a:p>
          <a:p>
            <a:pPr algn="r"/>
            <a:endParaRPr lang="pl-PL" sz="800" dirty="0"/>
          </a:p>
        </p:txBody>
      </p:sp>
      <p:pic>
        <p:nvPicPr>
          <p:cNvPr id="7" name="Nie zastpi Ciebie nikt - Mo, Osiska, Rubi, Cugowski, Piekarczyk, Zióko">
            <a:hlinkClick r:id="" action="ppaction://media"/>
            <a:extLst>
              <a:ext uri="{FF2B5EF4-FFF2-40B4-BE49-F238E27FC236}">
                <a16:creationId xmlns:a16="http://schemas.microsoft.com/office/drawing/2014/main" id="{F03AB155-DD9E-497C-8922-A40CD9170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66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20000">
        <p159:morph option="byObject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447781-65DE-4177-9FF3-D2ABAA296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760" y="764373"/>
            <a:ext cx="6832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DZIECIŃSTWO I MŁODOŚĆ</a:t>
            </a:r>
            <a:br>
              <a:rPr lang="en-US" sz="400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cap="all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C04161-6E6F-4150-846F-6ED9D3023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2194560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200" b="1" dirty="0"/>
              <a:t>Karol Józef Wojtyła</a:t>
            </a:r>
            <a:r>
              <a:rPr lang="en-US" sz="1200" dirty="0"/>
              <a:t> urodził się </a:t>
            </a:r>
            <a:r>
              <a:rPr lang="en-US" sz="1200" b="1" dirty="0"/>
              <a:t>18 maja 1920</a:t>
            </a:r>
            <a:r>
              <a:rPr lang="en-US" sz="1200" dirty="0"/>
              <a:t> roku w Wadowicach , niedaleko Krakowa.                                    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200" dirty="0"/>
              <a:t>Miał starszego o 14 lat brata Edmunda oraz  siostrę Olgę, która zmarła tuż po urodzeniu.                       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200" dirty="0"/>
              <a:t>Karol został ochrzczony </a:t>
            </a:r>
            <a:r>
              <a:rPr lang="en-US" sz="1200" b="1" dirty="0"/>
              <a:t>20 czerwca 1920</a:t>
            </a:r>
            <a:r>
              <a:rPr lang="en-US" sz="1200" dirty="0"/>
              <a:t> roku. Rodzina Wojtyłów wiodła skromne życie. Ojciec był  porucznikiem w urzędzie  administracji wojskowej, a matka  zajmowała się domem.  Rodzina Wojtyłów była bardzo religijna.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200" dirty="0"/>
              <a:t> Życie Karola wywróciło się  do „ góry nogami” , gdy miał dziewięć lat. Zmarła wówczas jego ukochana  matka , a trzy lata później  jego brat Edmund, który pracował jako lekarz i zaraził się od pacjentki szkarlatyną w szpitalu.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200" dirty="0"/>
              <a:t> Karol w </a:t>
            </a:r>
            <a:r>
              <a:rPr lang="en-US" sz="1200" b="1" dirty="0"/>
              <a:t>1930</a:t>
            </a:r>
            <a:r>
              <a:rPr lang="en-US" sz="1200" dirty="0"/>
              <a:t> roku rozpoczął naukę w I  Państwowym Gminazjum w Wadowicach i  wstąpił do kółka ministranckiego prowadzonego przez księdza Kazimierza Figlewicza.  Objawił się także  u niego talent pisarski i aktorski.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200" dirty="0"/>
              <a:t>W 1938 roku, Karol rozpoczął studia polonistyczne na Uniwersytecie Jagiellońskim                                                                       i przeprowadził się do Krakowa. Zamieszkał razem z ojcem przy ulicy Tynieckiej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4" name="Obraz 3" descr="Obraz zawierający zdjęcie, pozujący, osoba, stojące&#10;&#10;Opis wygenerowany automatycznie">
            <a:extLst>
              <a:ext uri="{FF2B5EF4-FFF2-40B4-BE49-F238E27FC236}">
                <a16:creationId xmlns:a16="http://schemas.microsoft.com/office/drawing/2014/main" id="{3AEE2C74-2507-435C-B316-C9C0106CCA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238" y="2267417"/>
            <a:ext cx="3644962" cy="2429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0833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20000">
        <p159:morph option="byObject"/>
      </p:transition>
    </mc:Choice>
    <mc:Fallback>
      <p:transition spd="slow" advClick="0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306AC8-AB31-4767-BCB3-81EC077AD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r"/>
            <a:r>
              <a:rPr lang="pl-PL" sz="4800" b="1"/>
              <a:t>DOM RODZINNY KAROLA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7270AE2-B560-4A3F-AB05-BB7E42A51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95" y="3923151"/>
            <a:ext cx="3761965" cy="2491717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r"/>
            <a:r>
              <a:rPr lang="pl-PL" sz="1200" dirty="0"/>
              <a:t>W Wadowicach przy ul. Kościelnej 7 znajduje się kamienica, gdzie 18 maja 1920 roku urodził się Karol Wojtyła, syn Emilii i Karola seniora. Dziś mieści się w niej, otwarte w kwietniu 2014 roku, Muzeum Dom Rodzinny Ojca Świętego Jana Pawła II. </a:t>
            </a:r>
          </a:p>
          <a:p>
            <a:pPr algn="r"/>
            <a:endParaRPr lang="pl-PL" sz="1700" dirty="0"/>
          </a:p>
        </p:txBody>
      </p:sp>
      <p:pic>
        <p:nvPicPr>
          <p:cNvPr id="5" name="Obraz 4" descr="Obraz zawierający budynek, zewnętrzne, zaparkowane, siedzi&#10;&#10;Opis wygenerowany automatycznie">
            <a:extLst>
              <a:ext uri="{FF2B5EF4-FFF2-40B4-BE49-F238E27FC236}">
                <a16:creationId xmlns:a16="http://schemas.microsoft.com/office/drawing/2014/main" id="{92E2FBE8-5E79-42AC-AAB2-948260C24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53" y="1436760"/>
            <a:ext cx="6177937" cy="41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41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593046-775B-40A6-A87C-FA84FD4D2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697" y="122088"/>
            <a:ext cx="3761964" cy="1847389"/>
          </a:xfrm>
          <a:noFill/>
          <a:ln w="19050">
            <a:noFill/>
            <a:prstDash val="dash"/>
          </a:ln>
        </p:spPr>
        <p:txBody>
          <a:bodyPr>
            <a:normAutofit fontScale="90000"/>
          </a:bodyPr>
          <a:lstStyle/>
          <a:p>
            <a:pPr algn="r"/>
            <a:r>
              <a:rPr lang="pl-PL" sz="4800" dirty="0"/>
              <a:t>MIESZKANIE RODZINY WOJTYŁÓW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C9065AC-D64B-48D4-80DE-5235A0674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97" y="1855839"/>
            <a:ext cx="3761965" cy="2293885"/>
          </a:xfrm>
          <a:noFill/>
          <a:ln w="19050">
            <a:noFill/>
            <a:prstDash val="dash"/>
          </a:ln>
        </p:spPr>
        <p:txBody>
          <a:bodyPr>
            <a:noAutofit/>
          </a:bodyPr>
          <a:lstStyle/>
          <a:p>
            <a:pPr algn="r"/>
            <a:r>
              <a:rPr lang="pl-PL" sz="1300" dirty="0"/>
              <a:t>“Sercem” Muzeum jest mieszkanie, wynajmowane przez rodziców przyszłego Papieża od 1919 roku, składające się z dwóch pokoi i kuchni w amfiladzie. Wyposażono je w meble z epoki i autentyczne przedmioty używane niegdyś przez Wojtyłów, m.in. haftowane przez mamę Emilię ozdobne serwetki, jej torebkę oraz złoty wisiorek, a także zastawę stołową i fotografie z rodzinnego albumu. Od 1984 do 2010 muzeum mieściło się w mieszkaniu Wojtyłów i przyległych pomieszczeniach, od 2014 - to mieszkanie stanowi część wielkiej ekspozycji zajmującej kamienicę od piwnicy po poddasze.</a:t>
            </a:r>
          </a:p>
          <a:p>
            <a:pPr algn="r"/>
            <a:r>
              <a:rPr lang="pl-PL" sz="1300" dirty="0"/>
              <a:t>"Z wielkim wzruszeniem patrzę na to miasto lat dziecięcych, które było świadkiem mych pierwszych kroków, pierwszych słów i tych - jak mówi Norwid - +pierwszych ukłonów+, co są +jak odwieczne Chrystusa wyznanie: Bądź pochwalony!+. Miasto mojego dzieciństwa, dom rodzinny, kościół mojego chrztu świętego" - mówił papież Polak do wadowiczan w 1999 r., gdy po raz ostatni odwiedził Wadowice, które nazwał wówczas swym Jeruzalem.</a:t>
            </a:r>
          </a:p>
        </p:txBody>
      </p:sp>
      <p:pic>
        <p:nvPicPr>
          <p:cNvPr id="5" name="Obraz 4" descr="Obraz zawierający podłoże, wewnątrz, pomieszczenie, żyjący&#10;&#10;Opis wygenerowany automatycznie">
            <a:extLst>
              <a:ext uri="{FF2B5EF4-FFF2-40B4-BE49-F238E27FC236}">
                <a16:creationId xmlns:a16="http://schemas.microsoft.com/office/drawing/2014/main" id="{2689F069-DA18-4153-84DE-1FB12144B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53" y="1444482"/>
            <a:ext cx="6177937" cy="41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69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28000">
        <p159:morph option="byObject"/>
      </p:transition>
    </mc:Choice>
    <mc:Fallback>
      <p:transition spd="slow" advClick="0" advTm="2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8BC894-9727-44D9-B46E-AECE7D36D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696" y="643465"/>
            <a:ext cx="3761964" cy="1114998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r"/>
            <a:r>
              <a:rPr lang="pl-PL" sz="4800" dirty="0"/>
              <a:t>WADOWICE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FC40AE5-473B-4C0B-B13C-FC92396FD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95" y="2827606"/>
            <a:ext cx="3761965" cy="1955409"/>
          </a:xfrm>
          <a:noFill/>
          <a:ln w="19050">
            <a:noFill/>
            <a:prstDash val="dash"/>
          </a:ln>
        </p:spPr>
        <p:txBody>
          <a:bodyPr>
            <a:noAutofit/>
          </a:bodyPr>
          <a:lstStyle/>
          <a:p>
            <a:pPr algn="r"/>
            <a:r>
              <a:rPr lang="pl-PL" sz="1400" dirty="0"/>
              <a:t>"Z wielkim wzruszeniem patrzę na to miasto lat dziecięcych, które było świadkiem mych pierwszych kroków, pierwszych słów i tych - jak mówi Norwid - +pierwszych ukłonów+, co są +jak odwieczne Chrystusa wyznanie: Bądź pochwalony!+. Miasto mojego dzieciństwa, dom rodzinny, kościół mojego chrztu świętego" - mówił papież Polak do wadowiczan w 1999 r., gdy po raz ostatni odwiedził Wadowice, które nazwał wówczas swym Jeruzalem.</a:t>
            </a:r>
          </a:p>
        </p:txBody>
      </p:sp>
      <p:pic>
        <p:nvPicPr>
          <p:cNvPr id="5" name="Obraz 4" descr="Obraz zawierający trawa, zewnętrzne, budynek, kościół&#10;&#10;Opis wygenerowany automatycznie">
            <a:extLst>
              <a:ext uri="{FF2B5EF4-FFF2-40B4-BE49-F238E27FC236}">
                <a16:creationId xmlns:a16="http://schemas.microsoft.com/office/drawing/2014/main" id="{00F78979-7671-4846-BA8A-5C79F19F9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53" y="1436760"/>
            <a:ext cx="6177937" cy="41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0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circle/>
      </p:transition>
    </mc:Choice>
    <mc:Fallback>
      <p:transition spd="slow" advClick="0" advTm="700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767337-FA99-4929-BFAF-217AEA96B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696" y="643465"/>
            <a:ext cx="3761964" cy="538222"/>
          </a:xfrm>
          <a:noFill/>
          <a:ln w="19050">
            <a:noFill/>
            <a:prstDash val="dash"/>
          </a:ln>
        </p:spPr>
        <p:txBody>
          <a:bodyPr>
            <a:normAutofit fontScale="90000"/>
          </a:bodyPr>
          <a:lstStyle/>
          <a:p>
            <a:pPr algn="r"/>
            <a:r>
              <a:rPr lang="pl-PL" sz="4800" b="1" dirty="0"/>
              <a:t>CZAS WOJNY</a:t>
            </a:r>
            <a:br>
              <a:rPr lang="pl-PL" sz="4800" dirty="0"/>
            </a:br>
            <a:endParaRPr lang="pl-PL" sz="4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462781-1C27-4067-A4C9-633B8933B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154" y="912576"/>
            <a:ext cx="3761965" cy="4123772"/>
          </a:xfrm>
          <a:noFill/>
          <a:ln w="19050">
            <a:noFill/>
            <a:prstDash val="dash"/>
          </a:ln>
        </p:spPr>
        <p:txBody>
          <a:bodyPr>
            <a:normAutofit fontScale="25000" lnSpcReduction="20000"/>
          </a:bodyPr>
          <a:lstStyle/>
          <a:p>
            <a:pPr algn="r"/>
            <a:r>
              <a:rPr lang="pl-PL" sz="5600" dirty="0"/>
              <a:t>Gdy wybuchła II wojna światowa,  wówczas  6 listopada 1939 roku zamknięto Uniwersytet Jagielloński, a profesorów wywieziono do obozu Sachsenhausen. Karol znalazł wtedy  pracę w Zakładach Chemicznych „Solvay” w Borku </a:t>
            </a:r>
            <a:r>
              <a:rPr lang="pl-PL" sz="5600" dirty="0" err="1"/>
              <a:t>Fałęckim</a:t>
            </a:r>
            <a:r>
              <a:rPr lang="pl-PL" sz="5600" dirty="0"/>
              <a:t> i pracował ciężko  w kamieniołomach.</a:t>
            </a:r>
          </a:p>
          <a:p>
            <a:pPr algn="r"/>
            <a:r>
              <a:rPr lang="pl-PL" sz="5600" dirty="0"/>
              <a:t>W tym czasie Karol uczestniczył  w rekolekcjach organizowanych w parafii św. Stanisława Kostki na Dębnikach , gdzie nawiązał kontakt z krawcem Janem Tyranowskim, który wywarł wpływ na Wojtyłę.</a:t>
            </a:r>
          </a:p>
          <a:p>
            <a:pPr algn="r"/>
            <a:r>
              <a:rPr lang="pl-PL" sz="5600" dirty="0"/>
              <a:t>W </a:t>
            </a:r>
            <a:r>
              <a:rPr lang="pl-PL" sz="5600" b="1" dirty="0"/>
              <a:t>1941</a:t>
            </a:r>
            <a:r>
              <a:rPr lang="pl-PL" sz="5600" dirty="0"/>
              <a:t> roku ojciec Wojtyły zachorował i zmarł. Karol, śmierć tę odczuł bardzo boleśnie. Pomoc i wsparcie zaoferowali Mu państwo Kydryńscy.</a:t>
            </a:r>
          </a:p>
          <a:p>
            <a:pPr algn="r"/>
            <a:r>
              <a:rPr lang="pl-PL" sz="5600" dirty="0"/>
              <a:t>W przezwyciężeniu smutku i żałoby  po stracie ojca  pomógł mu  dawny nauczyciel z Wadowic, Mieczysław Kotlarczyk. Założył teatr nazwany później Teatrem Rapsodycznym. Repertuar obejmował m.in. „Quo </a:t>
            </a:r>
            <a:r>
              <a:rPr lang="pl-PL" sz="5600" dirty="0" err="1"/>
              <a:t>vadis</a:t>
            </a:r>
            <a:r>
              <a:rPr lang="pl-PL" sz="5600" dirty="0"/>
              <a:t>”, „Króla-Ducha”, „Beniowskiego” i „Pana Tadeusza”. Z teatrem związał się także Karol Wojtyła.</a:t>
            </a:r>
          </a:p>
          <a:p>
            <a:pPr algn="r"/>
            <a:r>
              <a:rPr lang="pl-PL" sz="5600" dirty="0"/>
              <a:t>W </a:t>
            </a:r>
            <a:r>
              <a:rPr lang="pl-PL" sz="5600" b="1" dirty="0"/>
              <a:t>1942</a:t>
            </a:r>
            <a:r>
              <a:rPr lang="pl-PL" sz="5600" dirty="0"/>
              <a:t> roku Karol podjął decyzję o wstąpieniu do tajnego seminarium duchownego. Asystował przy porannej  mszy księciu metropolicie Adamowi Sapiesze,  potem zaś pracował w „Solvayu”. Całe noce zarywał ucząc się. </a:t>
            </a:r>
          </a:p>
          <a:p>
            <a:pPr algn="r"/>
            <a:endParaRPr lang="pl-PL" sz="700" dirty="0"/>
          </a:p>
        </p:txBody>
      </p:sp>
      <p:pic>
        <p:nvPicPr>
          <p:cNvPr id="5" name="Obraz 4" descr="Obraz zawierający osoba, zewnętrzne, zdjęcie, jednolite&#10;&#10;Opis wygenerowany automatycznie">
            <a:extLst>
              <a:ext uri="{FF2B5EF4-FFF2-40B4-BE49-F238E27FC236}">
                <a16:creationId xmlns:a16="http://schemas.microsoft.com/office/drawing/2014/main" id="{B272CB56-7C14-4BBA-90F5-38980C19E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53" y="1436760"/>
            <a:ext cx="6177937" cy="41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63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28000">
        <p159:morph option="byObject"/>
      </p:transition>
    </mc:Choice>
    <mc:Fallback>
      <p:transition spd="slow" advClick="0" advTm="2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022429-DBBD-4281-A57B-E652A7678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922" y="987287"/>
            <a:ext cx="3548269" cy="46978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b="1"/>
              <a:t>POSŁUGA KAPŁAŃSKA I BISKUPIA</a:t>
            </a:r>
            <a:br>
              <a:rPr lang="en-US" sz="3600"/>
            </a:br>
            <a:endParaRPr lang="en-US" sz="36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F04E5EE-7D10-43FA-BAA9-9A70E67E3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7825" y="987287"/>
            <a:ext cx="5755949" cy="46978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500" dirty="0"/>
              <a:t>Po </a:t>
            </a:r>
            <a:r>
              <a:rPr lang="en-US" sz="1500" dirty="0" err="1"/>
              <a:t>wojnie</a:t>
            </a:r>
            <a:r>
              <a:rPr lang="en-US" sz="1500" dirty="0"/>
              <a:t>, w </a:t>
            </a:r>
            <a:r>
              <a:rPr lang="en-US" sz="1500" b="1" dirty="0" err="1"/>
              <a:t>sierpniu</a:t>
            </a:r>
            <a:r>
              <a:rPr lang="en-US" sz="1500" b="1" dirty="0"/>
              <a:t> 1946</a:t>
            </a:r>
            <a:r>
              <a:rPr lang="en-US" sz="1500" dirty="0"/>
              <a:t> </a:t>
            </a:r>
            <a:r>
              <a:rPr lang="en-US" sz="1500" dirty="0" err="1"/>
              <a:t>roku</a:t>
            </a:r>
            <a:r>
              <a:rPr lang="en-US" sz="1500" dirty="0"/>
              <a:t> </a:t>
            </a:r>
            <a:r>
              <a:rPr lang="en-US" sz="1500" dirty="0" err="1"/>
              <a:t>Wojtyła</a:t>
            </a:r>
            <a:r>
              <a:rPr lang="en-US" sz="1500" dirty="0"/>
              <a:t> </a:t>
            </a:r>
            <a:r>
              <a:rPr lang="en-US" sz="1500" dirty="0" err="1"/>
              <a:t>ukończył</a:t>
            </a:r>
            <a:r>
              <a:rPr lang="en-US" sz="1500" dirty="0"/>
              <a:t> z </a:t>
            </a:r>
            <a:r>
              <a:rPr lang="en-US" sz="1500" dirty="0" err="1"/>
              <a:t>wyróżnieniem</a:t>
            </a:r>
            <a:r>
              <a:rPr lang="en-US" sz="1500" dirty="0"/>
              <a:t>  </a:t>
            </a:r>
            <a:r>
              <a:rPr lang="en-US" sz="1500" dirty="0" err="1"/>
              <a:t>czteroletnie</a:t>
            </a:r>
            <a:r>
              <a:rPr lang="en-US" sz="1500" dirty="0"/>
              <a:t> </a:t>
            </a:r>
            <a:r>
              <a:rPr lang="en-US" sz="1500" dirty="0" err="1"/>
              <a:t>studia</a:t>
            </a:r>
            <a:r>
              <a:rPr lang="en-US" sz="1500" dirty="0"/>
              <a:t> </a:t>
            </a:r>
            <a:r>
              <a:rPr lang="en-US" sz="1500" dirty="0" err="1"/>
              <a:t>teologiczne</a:t>
            </a:r>
            <a:r>
              <a:rPr lang="en-US" sz="1500" dirty="0"/>
              <a:t> , a 1 </a:t>
            </a:r>
            <a:r>
              <a:rPr lang="en-US" sz="1500" dirty="0" err="1"/>
              <a:t>listopada</a:t>
            </a:r>
            <a:r>
              <a:rPr lang="en-US" sz="1500" dirty="0"/>
              <a:t> z </a:t>
            </a:r>
            <a:r>
              <a:rPr lang="en-US" sz="1500" dirty="0" err="1"/>
              <a:t>rąk</a:t>
            </a:r>
            <a:r>
              <a:rPr lang="en-US" sz="1500" dirty="0"/>
              <a:t> </a:t>
            </a:r>
            <a:r>
              <a:rPr lang="en-US" sz="1500" dirty="0" err="1"/>
              <a:t>kardynała</a:t>
            </a:r>
            <a:r>
              <a:rPr lang="en-US" sz="1500" dirty="0"/>
              <a:t> </a:t>
            </a:r>
            <a:r>
              <a:rPr lang="en-US" sz="1500" dirty="0" err="1"/>
              <a:t>Sapiehy</a:t>
            </a:r>
            <a:r>
              <a:rPr lang="en-US" sz="1500" dirty="0"/>
              <a:t> </a:t>
            </a:r>
            <a:r>
              <a:rPr lang="en-US" sz="1500" dirty="0" err="1"/>
              <a:t>otrzymał</a:t>
            </a:r>
            <a:r>
              <a:rPr lang="en-US" sz="1500" dirty="0"/>
              <a:t> </a:t>
            </a:r>
            <a:r>
              <a:rPr lang="en-US" sz="1500" dirty="0" err="1"/>
              <a:t>święcenia</a:t>
            </a:r>
            <a:r>
              <a:rPr lang="en-US" sz="1500" dirty="0"/>
              <a:t> </a:t>
            </a:r>
            <a:r>
              <a:rPr lang="en-US" sz="1500" dirty="0" err="1"/>
              <a:t>kapłańskie</a:t>
            </a:r>
            <a:r>
              <a:rPr lang="en-US" sz="1500" dirty="0"/>
              <a:t>. </a:t>
            </a:r>
            <a:r>
              <a:rPr lang="en-US" sz="1500" dirty="0" err="1"/>
              <a:t>Swoją</a:t>
            </a:r>
            <a:r>
              <a:rPr lang="en-US" sz="1500" dirty="0"/>
              <a:t> </a:t>
            </a:r>
            <a:r>
              <a:rPr lang="en-US" sz="1500" dirty="0" err="1"/>
              <a:t>pierwszą</a:t>
            </a:r>
            <a:r>
              <a:rPr lang="en-US" sz="1500" dirty="0"/>
              <a:t> </a:t>
            </a:r>
            <a:r>
              <a:rPr lang="en-US" sz="1500" dirty="0" err="1"/>
              <a:t>mszę</a:t>
            </a:r>
            <a:r>
              <a:rPr lang="en-US" sz="1500" dirty="0"/>
              <a:t> </a:t>
            </a:r>
            <a:r>
              <a:rPr lang="en-US" sz="1500" dirty="0" err="1"/>
              <a:t>świętej</a:t>
            </a:r>
            <a:r>
              <a:rPr lang="en-US" sz="1500" dirty="0"/>
              <a:t> </a:t>
            </a:r>
            <a:r>
              <a:rPr lang="en-US" sz="1500" dirty="0" err="1"/>
              <a:t>odprawił</a:t>
            </a:r>
            <a:r>
              <a:rPr lang="en-US" sz="1500" dirty="0"/>
              <a:t> w </a:t>
            </a:r>
            <a:r>
              <a:rPr lang="en-US" sz="1500" dirty="0" err="1"/>
              <a:t>krypcie</a:t>
            </a:r>
            <a:r>
              <a:rPr lang="en-US" sz="1500" dirty="0"/>
              <a:t> </a:t>
            </a:r>
            <a:r>
              <a:rPr lang="en-US" sz="1500" dirty="0" err="1"/>
              <a:t>św</a:t>
            </a:r>
            <a:r>
              <a:rPr lang="en-US" sz="1500" dirty="0"/>
              <a:t>. Leonarda </a:t>
            </a:r>
            <a:r>
              <a:rPr lang="en-US" sz="1500" dirty="0" err="1"/>
              <a:t>na</a:t>
            </a:r>
            <a:r>
              <a:rPr lang="en-US" sz="1500" dirty="0"/>
              <a:t> </a:t>
            </a:r>
            <a:r>
              <a:rPr lang="en-US" sz="1500" dirty="0" err="1"/>
              <a:t>Wawelu</a:t>
            </a:r>
            <a:r>
              <a:rPr lang="en-US" sz="1500" dirty="0"/>
              <a:t>.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500" b="1" dirty="0"/>
              <a:t>15 </a:t>
            </a:r>
            <a:r>
              <a:rPr lang="en-US" sz="1500" b="1" dirty="0" err="1"/>
              <a:t>listopada</a:t>
            </a:r>
            <a:r>
              <a:rPr lang="en-US" sz="1500" dirty="0"/>
              <a:t> </a:t>
            </a:r>
            <a:r>
              <a:rPr lang="en-US" sz="1500" dirty="0" err="1"/>
              <a:t>udał</a:t>
            </a:r>
            <a:r>
              <a:rPr lang="en-US" sz="1500" dirty="0"/>
              <a:t> </a:t>
            </a:r>
            <a:r>
              <a:rPr lang="en-US" sz="1500" dirty="0" err="1"/>
              <a:t>się</a:t>
            </a:r>
            <a:r>
              <a:rPr lang="en-US" sz="1500" dirty="0"/>
              <a:t> do </a:t>
            </a:r>
            <a:r>
              <a:rPr lang="en-US" sz="1500" dirty="0" err="1"/>
              <a:t>Rzymu</a:t>
            </a:r>
            <a:r>
              <a:rPr lang="en-US" sz="1500" dirty="0"/>
              <a:t>, aby </a:t>
            </a:r>
            <a:r>
              <a:rPr lang="en-US" sz="1500" dirty="0" err="1"/>
              <a:t>podjąć</a:t>
            </a:r>
            <a:r>
              <a:rPr lang="en-US" sz="1500" dirty="0"/>
              <a:t> </a:t>
            </a:r>
            <a:r>
              <a:rPr lang="en-US" sz="1500" dirty="0" err="1"/>
              <a:t>studia</a:t>
            </a:r>
            <a:r>
              <a:rPr lang="en-US" sz="1500" dirty="0"/>
              <a:t> </a:t>
            </a:r>
            <a:r>
              <a:rPr lang="en-US" sz="1500" dirty="0" err="1"/>
              <a:t>na</a:t>
            </a:r>
            <a:r>
              <a:rPr lang="en-US" sz="1500" dirty="0"/>
              <a:t> </a:t>
            </a:r>
            <a:r>
              <a:rPr lang="en-US" sz="1500" dirty="0" err="1"/>
              <a:t>Papieskim</a:t>
            </a:r>
            <a:r>
              <a:rPr lang="en-US" sz="1500" dirty="0"/>
              <a:t> </a:t>
            </a:r>
            <a:r>
              <a:rPr lang="en-US" sz="1500" dirty="0" err="1"/>
              <a:t>Uniwersytecie</a:t>
            </a:r>
            <a:r>
              <a:rPr lang="en-US" sz="1500" dirty="0"/>
              <a:t> </a:t>
            </a:r>
            <a:r>
              <a:rPr lang="en-US" sz="1500" dirty="0" err="1"/>
              <a:t>Dominikańskim</a:t>
            </a:r>
            <a:r>
              <a:rPr lang="en-US" sz="1500" dirty="0"/>
              <a:t> – Angelicum. </a:t>
            </a:r>
            <a:r>
              <a:rPr lang="en-US" sz="1500" dirty="0" err="1"/>
              <a:t>Zamieszkiwał</a:t>
            </a:r>
            <a:r>
              <a:rPr lang="en-US" sz="1500" dirty="0"/>
              <a:t> </a:t>
            </a:r>
            <a:r>
              <a:rPr lang="en-US" sz="1500" dirty="0" err="1"/>
              <a:t>wówczas</a:t>
            </a:r>
            <a:r>
              <a:rPr lang="en-US" sz="1500" dirty="0"/>
              <a:t> w </a:t>
            </a:r>
            <a:r>
              <a:rPr lang="en-US" sz="1500" dirty="0" err="1"/>
              <a:t>Kolegium</a:t>
            </a:r>
            <a:r>
              <a:rPr lang="en-US" sz="1500" dirty="0"/>
              <a:t> </a:t>
            </a:r>
            <a:r>
              <a:rPr lang="en-US" sz="1500" dirty="0" err="1"/>
              <a:t>Belgijskim</a:t>
            </a:r>
            <a:r>
              <a:rPr lang="en-US" sz="1500" dirty="0"/>
              <a:t> </a:t>
            </a:r>
            <a:r>
              <a:rPr lang="en-US" sz="1500" dirty="0" err="1"/>
              <a:t>przy</a:t>
            </a:r>
            <a:r>
              <a:rPr lang="en-US" sz="1500" dirty="0"/>
              <a:t> Via del Quirinale 26. W </a:t>
            </a:r>
            <a:r>
              <a:rPr lang="en-US" sz="1500" dirty="0" err="1"/>
              <a:t>Rzymie</a:t>
            </a:r>
            <a:r>
              <a:rPr lang="en-US" sz="1500" dirty="0"/>
              <a:t> </a:t>
            </a:r>
            <a:r>
              <a:rPr lang="en-US" sz="1500" dirty="0" err="1"/>
              <a:t>uczestniczył</a:t>
            </a:r>
            <a:r>
              <a:rPr lang="en-US" sz="1500" dirty="0"/>
              <a:t> we </a:t>
            </a:r>
            <a:r>
              <a:rPr lang="en-US" sz="1500" dirty="0" err="1"/>
              <a:t>mszy</a:t>
            </a:r>
            <a:r>
              <a:rPr lang="en-US" sz="1500" dirty="0"/>
              <a:t> </a:t>
            </a:r>
            <a:r>
              <a:rPr lang="en-US" sz="1500" dirty="0" err="1"/>
              <a:t>św</a:t>
            </a:r>
            <a:r>
              <a:rPr lang="en-US" sz="1500" dirty="0"/>
              <a:t>. </a:t>
            </a:r>
            <a:r>
              <a:rPr lang="en-US" sz="1500" dirty="0" err="1"/>
              <a:t>celebrowanej</a:t>
            </a:r>
            <a:r>
              <a:rPr lang="en-US" sz="1500" dirty="0"/>
              <a:t> </a:t>
            </a:r>
            <a:r>
              <a:rPr lang="en-US" sz="1500" dirty="0" err="1"/>
              <a:t>przez</a:t>
            </a:r>
            <a:r>
              <a:rPr lang="en-US" sz="1500" dirty="0"/>
              <a:t> </a:t>
            </a:r>
            <a:r>
              <a:rPr lang="en-US" sz="1500" dirty="0" err="1"/>
              <a:t>Ojca</a:t>
            </a:r>
            <a:r>
              <a:rPr lang="en-US" sz="1500" dirty="0"/>
              <a:t> Pio, </a:t>
            </a:r>
            <a:r>
              <a:rPr lang="en-US" sz="1500" dirty="0" err="1"/>
              <a:t>który</a:t>
            </a:r>
            <a:r>
              <a:rPr lang="en-US" sz="1500" dirty="0"/>
              <a:t> </a:t>
            </a:r>
            <a:r>
              <a:rPr lang="en-US" sz="1500" dirty="0" err="1"/>
              <a:t>podobno</a:t>
            </a:r>
            <a:r>
              <a:rPr lang="en-US" sz="1500" dirty="0"/>
              <a:t> </a:t>
            </a:r>
            <a:r>
              <a:rPr lang="en-US" sz="1500" dirty="0" err="1"/>
              <a:t>przepowiedział</a:t>
            </a:r>
            <a:r>
              <a:rPr lang="en-US" sz="1500" dirty="0"/>
              <a:t> </a:t>
            </a:r>
            <a:r>
              <a:rPr lang="en-US" sz="1500" dirty="0" err="1"/>
              <a:t>Karolowi</a:t>
            </a:r>
            <a:r>
              <a:rPr lang="en-US" sz="1500" dirty="0"/>
              <a:t> </a:t>
            </a:r>
            <a:r>
              <a:rPr lang="en-US" sz="1500" dirty="0" err="1"/>
              <a:t>Wojtyle</a:t>
            </a:r>
            <a:r>
              <a:rPr lang="en-US" sz="1500" dirty="0"/>
              <a:t>, </a:t>
            </a:r>
            <a:r>
              <a:rPr lang="en-US" sz="1500" dirty="0" err="1"/>
              <a:t>iż</a:t>
            </a:r>
            <a:r>
              <a:rPr lang="en-US" sz="1500" dirty="0"/>
              <a:t> </a:t>
            </a:r>
            <a:r>
              <a:rPr lang="en-US" sz="1500" dirty="0" err="1"/>
              <a:t>obejmie</a:t>
            </a:r>
            <a:r>
              <a:rPr lang="en-US" sz="1500" dirty="0"/>
              <a:t> on Tron </a:t>
            </a:r>
            <a:r>
              <a:rPr lang="en-US" sz="1500" dirty="0" err="1"/>
              <a:t>Piotrowy</a:t>
            </a:r>
            <a:r>
              <a:rPr lang="en-US" sz="15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500" dirty="0"/>
              <a:t>Na </a:t>
            </a:r>
            <a:r>
              <a:rPr lang="en-US" sz="1500" dirty="0" err="1"/>
              <a:t>drugim</a:t>
            </a:r>
            <a:r>
              <a:rPr lang="en-US" sz="1500" dirty="0"/>
              <a:t> </a:t>
            </a:r>
            <a:r>
              <a:rPr lang="en-US" sz="1500" dirty="0" err="1"/>
              <a:t>roku</a:t>
            </a:r>
            <a:r>
              <a:rPr lang="en-US" sz="1500" dirty="0"/>
              <a:t> </a:t>
            </a:r>
            <a:r>
              <a:rPr lang="en-US" sz="1500" dirty="0" err="1"/>
              <a:t>studiów</a:t>
            </a:r>
            <a:r>
              <a:rPr lang="en-US" sz="1500" dirty="0"/>
              <a:t>  </a:t>
            </a:r>
            <a:r>
              <a:rPr lang="en-US" sz="1500" dirty="0" err="1"/>
              <a:t>pisał</a:t>
            </a:r>
            <a:r>
              <a:rPr lang="en-US" sz="1500" dirty="0"/>
              <a:t>  </a:t>
            </a:r>
            <a:r>
              <a:rPr lang="en-US" sz="1500" dirty="0" err="1"/>
              <a:t>doktorat</a:t>
            </a:r>
            <a:r>
              <a:rPr lang="en-US" sz="1500" dirty="0"/>
              <a:t> pod </a:t>
            </a:r>
            <a:r>
              <a:rPr lang="en-US" sz="1500" dirty="0" err="1"/>
              <a:t>kierunkiem</a:t>
            </a:r>
            <a:r>
              <a:rPr lang="en-US" sz="1500" dirty="0"/>
              <a:t> </a:t>
            </a:r>
            <a:r>
              <a:rPr lang="en-US" sz="1500" dirty="0" err="1"/>
              <a:t>profesora</a:t>
            </a:r>
            <a:r>
              <a:rPr lang="en-US" sz="1500" dirty="0"/>
              <a:t> </a:t>
            </a:r>
            <a:r>
              <a:rPr lang="en-US" sz="1500" dirty="0" err="1"/>
              <a:t>Reginalda</a:t>
            </a:r>
            <a:r>
              <a:rPr lang="en-US" sz="1500" dirty="0"/>
              <a:t> </a:t>
            </a:r>
            <a:r>
              <a:rPr lang="en-US" sz="1500" dirty="0" err="1"/>
              <a:t>Garrigou-Lagrange’a</a:t>
            </a:r>
            <a:r>
              <a:rPr lang="en-US" sz="1500" dirty="0"/>
              <a:t>. </a:t>
            </a:r>
            <a:r>
              <a:rPr lang="en-US" sz="1500" dirty="0" err="1"/>
              <a:t>Temat</a:t>
            </a:r>
            <a:r>
              <a:rPr lang="en-US" sz="1500" dirty="0"/>
              <a:t> </a:t>
            </a:r>
            <a:r>
              <a:rPr lang="en-US" sz="1500" dirty="0" err="1"/>
              <a:t>jego</a:t>
            </a:r>
            <a:r>
              <a:rPr lang="en-US" sz="1500" dirty="0"/>
              <a:t> </a:t>
            </a:r>
            <a:r>
              <a:rPr lang="en-US" sz="1500" dirty="0" err="1"/>
              <a:t>rozprawy</a:t>
            </a:r>
            <a:r>
              <a:rPr lang="en-US" sz="1500" dirty="0"/>
              <a:t> </a:t>
            </a:r>
            <a:r>
              <a:rPr lang="en-US" sz="1500" dirty="0" err="1"/>
              <a:t>doktorskiej</a:t>
            </a:r>
            <a:r>
              <a:rPr lang="en-US" sz="1500" dirty="0"/>
              <a:t> </a:t>
            </a:r>
            <a:r>
              <a:rPr lang="en-US" sz="1500" dirty="0" err="1"/>
              <a:t>brzmiał</a:t>
            </a:r>
            <a:r>
              <a:rPr lang="en-US" sz="1500" dirty="0"/>
              <a:t>: „</a:t>
            </a:r>
            <a:r>
              <a:rPr lang="en-US" sz="1500" dirty="0" err="1"/>
              <a:t>Zagadnienia</a:t>
            </a:r>
            <a:r>
              <a:rPr lang="en-US" sz="1500" dirty="0"/>
              <a:t> </a:t>
            </a:r>
            <a:r>
              <a:rPr lang="en-US" sz="1500" dirty="0" err="1"/>
              <a:t>wiary</a:t>
            </a:r>
            <a:r>
              <a:rPr lang="en-US" sz="1500" dirty="0"/>
              <a:t> u </a:t>
            </a:r>
            <a:r>
              <a:rPr lang="en-US" sz="1500" dirty="0" err="1"/>
              <a:t>świętego</a:t>
            </a:r>
            <a:r>
              <a:rPr lang="en-US" sz="1500" dirty="0"/>
              <a:t> Jana od </a:t>
            </a:r>
            <a:r>
              <a:rPr lang="en-US" sz="1500" dirty="0" err="1"/>
              <a:t>Krzyża</a:t>
            </a:r>
            <a:r>
              <a:rPr lang="en-US" sz="1500" dirty="0"/>
              <a:t>”. Za </a:t>
            </a:r>
            <a:r>
              <a:rPr lang="en-US" sz="1500" dirty="0" err="1"/>
              <a:t>pracę</a:t>
            </a:r>
            <a:r>
              <a:rPr lang="en-US" sz="1500" dirty="0"/>
              <a:t> </a:t>
            </a:r>
            <a:r>
              <a:rPr lang="en-US" sz="1500" dirty="0" err="1"/>
              <a:t>uzyskał</a:t>
            </a:r>
            <a:r>
              <a:rPr lang="en-US" sz="1500" dirty="0"/>
              <a:t> </a:t>
            </a:r>
            <a:r>
              <a:rPr lang="en-US" sz="1500" dirty="0" err="1"/>
              <a:t>najwyższą</a:t>
            </a:r>
            <a:r>
              <a:rPr lang="en-US" sz="1500" dirty="0"/>
              <a:t> </a:t>
            </a:r>
            <a:r>
              <a:rPr lang="en-US" sz="1500" dirty="0" err="1"/>
              <a:t>ocenę</a:t>
            </a:r>
            <a:r>
              <a:rPr lang="en-US" sz="1500" dirty="0"/>
              <a:t>. </a:t>
            </a:r>
            <a:r>
              <a:rPr lang="en-US" sz="1500" dirty="0" err="1"/>
              <a:t>Nie</a:t>
            </a:r>
            <a:r>
              <a:rPr lang="en-US" sz="1500" dirty="0"/>
              <a:t> </a:t>
            </a:r>
            <a:r>
              <a:rPr lang="en-US" sz="1500" dirty="0" err="1"/>
              <a:t>przyznano</a:t>
            </a:r>
            <a:r>
              <a:rPr lang="en-US" sz="1500" dirty="0"/>
              <a:t> mu </a:t>
            </a:r>
            <a:r>
              <a:rPr lang="en-US" sz="1500" dirty="0" err="1"/>
              <a:t>tytułu</a:t>
            </a:r>
            <a:r>
              <a:rPr lang="en-US" sz="1500" dirty="0"/>
              <a:t> </a:t>
            </a:r>
            <a:r>
              <a:rPr lang="en-US" sz="1500" dirty="0" err="1"/>
              <a:t>doktora</a:t>
            </a:r>
            <a:r>
              <a:rPr lang="en-US" sz="1500" dirty="0"/>
              <a:t>, </a:t>
            </a:r>
            <a:r>
              <a:rPr lang="en-US" sz="1500" dirty="0" err="1"/>
              <a:t>ponieważ</a:t>
            </a:r>
            <a:r>
              <a:rPr lang="en-US" sz="1500" dirty="0"/>
              <a:t> </a:t>
            </a:r>
            <a:r>
              <a:rPr lang="en-US" sz="1500" dirty="0" err="1"/>
              <a:t>Jego</a:t>
            </a:r>
            <a:r>
              <a:rPr lang="en-US" sz="1500" dirty="0"/>
              <a:t> </a:t>
            </a:r>
            <a:r>
              <a:rPr lang="en-US" sz="1500" dirty="0" err="1"/>
              <a:t>praca</a:t>
            </a:r>
            <a:r>
              <a:rPr lang="en-US" sz="1500" dirty="0"/>
              <a:t>  </a:t>
            </a:r>
            <a:r>
              <a:rPr lang="en-US" sz="1500" dirty="0" err="1"/>
              <a:t>nie</a:t>
            </a:r>
            <a:r>
              <a:rPr lang="en-US" sz="1500" dirty="0"/>
              <a:t> </a:t>
            </a:r>
            <a:r>
              <a:rPr lang="en-US" sz="1500" dirty="0" err="1"/>
              <a:t>została</a:t>
            </a:r>
            <a:r>
              <a:rPr lang="en-US" sz="1500" dirty="0"/>
              <a:t> </a:t>
            </a:r>
            <a:r>
              <a:rPr lang="en-US" sz="1500" dirty="0" err="1"/>
              <a:t>wydrukowana</a:t>
            </a:r>
            <a:r>
              <a:rPr lang="en-US" sz="1500" dirty="0"/>
              <a:t>, z </a:t>
            </a:r>
            <a:r>
              <a:rPr lang="en-US" sz="1500" dirty="0" err="1"/>
              <a:t>powodu</a:t>
            </a:r>
            <a:r>
              <a:rPr lang="en-US" sz="1500" dirty="0"/>
              <a:t> </a:t>
            </a:r>
            <a:r>
              <a:rPr lang="en-US" sz="1500" dirty="0" err="1"/>
              <a:t>braku</a:t>
            </a:r>
            <a:r>
              <a:rPr lang="en-US" sz="1500" dirty="0"/>
              <a:t>  </a:t>
            </a:r>
            <a:r>
              <a:rPr lang="en-US" sz="1500" dirty="0" err="1"/>
              <a:t>funduszy</a:t>
            </a:r>
            <a:r>
              <a:rPr lang="en-US" sz="15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46634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20000">
        <p159:morph option="byObject"/>
      </p:transition>
    </mc:Choice>
    <mc:Fallback>
      <p:transition spd="slow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DF564D-694F-4BA6-A9C5-D5C19FA4B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764373"/>
            <a:ext cx="3977639" cy="4032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POSŁUGA KAPŁAŃSKA I BISKUPIA    C.D</a:t>
            </a:r>
            <a:endParaRPr lang="en-US" sz="3200" kern="1200" cap="all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B1060A5-68E6-4790-AE9A-5C4F791D6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336430"/>
            <a:ext cx="3977639" cy="531758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Gdy</a:t>
            </a:r>
            <a:r>
              <a:rPr lang="en-US" sz="1400" dirty="0"/>
              <a:t> </a:t>
            </a:r>
            <a:r>
              <a:rPr lang="en-US" sz="1400" dirty="0" err="1"/>
              <a:t>wrócił</a:t>
            </a:r>
            <a:r>
              <a:rPr lang="en-US" sz="1400" dirty="0"/>
              <a:t> do </a:t>
            </a:r>
            <a:r>
              <a:rPr lang="en-US" sz="1400" dirty="0" err="1"/>
              <a:t>Polski</a:t>
            </a:r>
            <a:r>
              <a:rPr lang="en-US" sz="1400" dirty="0"/>
              <a:t>, </a:t>
            </a:r>
            <a:r>
              <a:rPr lang="en-US" sz="1400" dirty="0" err="1"/>
              <a:t>został</a:t>
            </a:r>
            <a:r>
              <a:rPr lang="en-US" sz="1400" dirty="0"/>
              <a:t> </a:t>
            </a:r>
            <a:r>
              <a:rPr lang="en-US" sz="1400" dirty="0" err="1"/>
              <a:t>wówczas</a:t>
            </a:r>
            <a:r>
              <a:rPr lang="en-US" sz="1400" dirty="0"/>
              <a:t>  </a:t>
            </a:r>
            <a:r>
              <a:rPr lang="en-US" sz="1400" dirty="0" err="1"/>
              <a:t>skierowany</a:t>
            </a:r>
            <a:r>
              <a:rPr lang="en-US" sz="1400" dirty="0"/>
              <a:t> do </a:t>
            </a:r>
            <a:r>
              <a:rPr lang="en-US" sz="1400" dirty="0" err="1"/>
              <a:t>niewielkiej</a:t>
            </a:r>
            <a:r>
              <a:rPr lang="en-US" sz="1400" dirty="0"/>
              <a:t> </a:t>
            </a:r>
            <a:r>
              <a:rPr lang="en-US" sz="1400" dirty="0" err="1"/>
              <a:t>miejscowości</a:t>
            </a:r>
            <a:r>
              <a:rPr lang="en-US" sz="1400" dirty="0"/>
              <a:t> </a:t>
            </a:r>
            <a:r>
              <a:rPr lang="en-US" sz="1400" dirty="0" err="1"/>
              <a:t>Niegowić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pełnił</a:t>
            </a:r>
            <a:r>
              <a:rPr lang="en-US" sz="1400" dirty="0"/>
              <a:t> </a:t>
            </a:r>
            <a:r>
              <a:rPr lang="en-US" sz="1400" dirty="0" err="1"/>
              <a:t>posługę</a:t>
            </a:r>
            <a:r>
              <a:rPr lang="en-US" sz="1400" dirty="0"/>
              <a:t> </a:t>
            </a:r>
            <a:r>
              <a:rPr lang="en-US" sz="1400" dirty="0" err="1"/>
              <a:t>wikariusza</a:t>
            </a:r>
            <a:r>
              <a:rPr lang="en-US" sz="1400" dirty="0"/>
              <a:t> w </a:t>
            </a:r>
            <a:r>
              <a:rPr lang="en-US" sz="1400" dirty="0" err="1"/>
              <a:t>parafii</a:t>
            </a:r>
            <a:r>
              <a:rPr lang="en-US" sz="1400" dirty="0"/>
              <a:t> .  </a:t>
            </a:r>
            <a:r>
              <a:rPr lang="en-US" sz="1400" dirty="0" err="1"/>
              <a:t>Później</a:t>
            </a:r>
            <a:r>
              <a:rPr lang="en-US" sz="1400" dirty="0"/>
              <a:t> </a:t>
            </a:r>
            <a:r>
              <a:rPr lang="en-US" sz="1400" dirty="0" err="1"/>
              <a:t>obronił</a:t>
            </a:r>
            <a:r>
              <a:rPr lang="en-US" sz="1400" dirty="0"/>
              <a:t> </a:t>
            </a:r>
            <a:r>
              <a:rPr lang="en-US" sz="1400" dirty="0" err="1"/>
              <a:t>swoją</a:t>
            </a:r>
            <a:r>
              <a:rPr lang="en-US" sz="1400" dirty="0"/>
              <a:t> </a:t>
            </a:r>
            <a:r>
              <a:rPr lang="en-US" sz="1400" dirty="0" err="1"/>
              <a:t>pracę</a:t>
            </a:r>
            <a:r>
              <a:rPr lang="en-US" sz="1400" dirty="0"/>
              <a:t> </a:t>
            </a:r>
            <a:r>
              <a:rPr lang="en-US" sz="1400" dirty="0" err="1"/>
              <a:t>doktorancką</a:t>
            </a:r>
            <a:r>
              <a:rPr lang="en-US" sz="1400" dirty="0"/>
              <a:t>. Po 13 </a:t>
            </a:r>
            <a:r>
              <a:rPr lang="en-US" sz="1400" dirty="0" err="1"/>
              <a:t>miesiącach</a:t>
            </a:r>
            <a:r>
              <a:rPr lang="en-US" sz="1400" dirty="0"/>
              <a:t>,   Karola </a:t>
            </a:r>
            <a:r>
              <a:rPr lang="en-US" sz="1400" dirty="0" err="1"/>
              <a:t>przeniesiono</a:t>
            </a:r>
            <a:r>
              <a:rPr lang="en-US" sz="1400" dirty="0"/>
              <a:t>  do </a:t>
            </a:r>
            <a:r>
              <a:rPr lang="en-US" sz="1400" dirty="0" err="1"/>
              <a:t>parafii</a:t>
            </a:r>
            <a:r>
              <a:rPr lang="en-US" sz="1400" dirty="0"/>
              <a:t> </a:t>
            </a:r>
            <a:r>
              <a:rPr lang="en-US" sz="1400" dirty="0" err="1"/>
              <a:t>św</a:t>
            </a:r>
            <a:r>
              <a:rPr lang="en-US" sz="1400" dirty="0"/>
              <a:t>. </a:t>
            </a:r>
            <a:r>
              <a:rPr lang="en-US" sz="1400" dirty="0" err="1"/>
              <a:t>Floriana</a:t>
            </a:r>
            <a:r>
              <a:rPr lang="en-US" sz="1400" dirty="0"/>
              <a:t> w </a:t>
            </a:r>
            <a:r>
              <a:rPr lang="en-US" sz="1400" dirty="0" err="1"/>
              <a:t>Krakowie</a:t>
            </a:r>
            <a:r>
              <a:rPr lang="en-US" sz="1400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Wojtyłę</a:t>
            </a:r>
            <a:r>
              <a:rPr lang="en-US" sz="1400" dirty="0"/>
              <a:t> </a:t>
            </a:r>
            <a:r>
              <a:rPr lang="en-US" sz="1400" dirty="0" err="1"/>
              <a:t>uwielbiała</a:t>
            </a:r>
            <a:r>
              <a:rPr lang="en-US" sz="1400" dirty="0"/>
              <a:t> </a:t>
            </a:r>
            <a:r>
              <a:rPr lang="en-US" sz="1400" dirty="0" err="1"/>
              <a:t>młodzież</a:t>
            </a:r>
            <a:r>
              <a:rPr lang="en-US" sz="1400" dirty="0"/>
              <a:t>, </a:t>
            </a:r>
            <a:r>
              <a:rPr lang="en-US" sz="1400" dirty="0" err="1"/>
              <a:t>dla</a:t>
            </a:r>
            <a:r>
              <a:rPr lang="en-US" sz="1400" dirty="0"/>
              <a:t> </a:t>
            </a:r>
            <a:r>
              <a:rPr lang="en-US" sz="1400" dirty="0" err="1"/>
              <a:t>której</a:t>
            </a:r>
            <a:r>
              <a:rPr lang="en-US" sz="1400" dirty="0"/>
              <a:t> </a:t>
            </a:r>
            <a:r>
              <a:rPr lang="en-US" sz="1400" dirty="0" err="1"/>
              <a:t>prowadził</a:t>
            </a:r>
            <a:r>
              <a:rPr lang="en-US" sz="1400" dirty="0"/>
              <a:t> </a:t>
            </a:r>
            <a:r>
              <a:rPr lang="en-US" sz="1400" dirty="0" err="1"/>
              <a:t>duszpasterstwo</a:t>
            </a:r>
            <a:r>
              <a:rPr lang="en-US" sz="1400" dirty="0"/>
              <a:t>. Na  </a:t>
            </a:r>
            <a:r>
              <a:rPr lang="en-US" sz="1400" dirty="0" err="1"/>
              <a:t>rekolekcje</a:t>
            </a:r>
            <a:r>
              <a:rPr lang="en-US" sz="1400" dirty="0"/>
              <a:t> </a:t>
            </a:r>
            <a:r>
              <a:rPr lang="en-US" sz="1400" dirty="0" err="1"/>
              <a:t>przychodziły</a:t>
            </a:r>
            <a:r>
              <a:rPr lang="en-US" sz="1400" dirty="0"/>
              <a:t> </a:t>
            </a:r>
            <a:r>
              <a:rPr lang="en-US" sz="1400" dirty="0" err="1"/>
              <a:t>setki</a:t>
            </a:r>
            <a:r>
              <a:rPr lang="en-US" sz="1400" dirty="0"/>
              <a:t> </a:t>
            </a:r>
            <a:r>
              <a:rPr lang="en-US" sz="1400" dirty="0" err="1"/>
              <a:t>młodych</a:t>
            </a:r>
            <a:r>
              <a:rPr lang="en-US" sz="1400" dirty="0"/>
              <a:t> </a:t>
            </a:r>
            <a:r>
              <a:rPr lang="en-US" sz="1400" dirty="0" err="1"/>
              <a:t>osób</a:t>
            </a:r>
            <a:r>
              <a:rPr lang="en-US" sz="1400" dirty="0"/>
              <a:t>,               z </a:t>
            </a:r>
            <a:r>
              <a:rPr lang="en-US" sz="1400" dirty="0" err="1"/>
              <a:t>którymi</a:t>
            </a:r>
            <a:r>
              <a:rPr lang="en-US" sz="1400" dirty="0"/>
              <a:t> </a:t>
            </a:r>
            <a:r>
              <a:rPr lang="en-US" sz="1400" dirty="0" err="1"/>
              <a:t>jeździł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pielgrzymki</a:t>
            </a:r>
            <a:r>
              <a:rPr lang="en-US" sz="1400" dirty="0"/>
              <a:t>, </a:t>
            </a:r>
            <a:r>
              <a:rPr lang="en-US" sz="1400" dirty="0" err="1"/>
              <a:t>wędrówki</a:t>
            </a:r>
            <a:r>
              <a:rPr lang="en-US" sz="1400" dirty="0"/>
              <a:t> </a:t>
            </a:r>
            <a:r>
              <a:rPr lang="en-US" sz="1400" dirty="0" err="1"/>
              <a:t>górskie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spływy</a:t>
            </a:r>
            <a:r>
              <a:rPr lang="en-US" sz="1400" dirty="0"/>
              <a:t> </a:t>
            </a:r>
            <a:r>
              <a:rPr lang="en-US" sz="1400" dirty="0" err="1"/>
              <a:t>kajakowe</a:t>
            </a:r>
            <a:r>
              <a:rPr lang="en-US" sz="1400" dirty="0"/>
              <a:t>. </a:t>
            </a:r>
            <a:r>
              <a:rPr lang="en-US" sz="1400" dirty="0" err="1"/>
              <a:t>Studenci</a:t>
            </a:r>
            <a:r>
              <a:rPr lang="en-US" sz="1400" dirty="0"/>
              <a:t> </a:t>
            </a:r>
            <a:r>
              <a:rPr lang="en-US" sz="1400" dirty="0" err="1"/>
              <a:t>nazywali</a:t>
            </a:r>
            <a:r>
              <a:rPr lang="en-US" sz="1400" dirty="0"/>
              <a:t>  Go „</a:t>
            </a:r>
            <a:r>
              <a:rPr lang="en-US" sz="1400" dirty="0" err="1"/>
              <a:t>Wujek</a:t>
            </a:r>
            <a:r>
              <a:rPr lang="en-US" sz="1400" dirty="0"/>
              <a:t>”.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W </a:t>
            </a:r>
            <a:r>
              <a:rPr lang="en-US" sz="1400" dirty="0" err="1"/>
              <a:t>lipcu</a:t>
            </a:r>
            <a:r>
              <a:rPr lang="en-US" sz="1400" dirty="0"/>
              <a:t> 1951 </a:t>
            </a:r>
            <a:r>
              <a:rPr lang="en-US" sz="1400" dirty="0" err="1"/>
              <a:t>Udzielono</a:t>
            </a:r>
            <a:r>
              <a:rPr lang="en-US" sz="1400" dirty="0"/>
              <a:t> </a:t>
            </a:r>
            <a:r>
              <a:rPr lang="en-US" sz="1400" dirty="0" err="1"/>
              <a:t>Wojtyle</a:t>
            </a:r>
            <a:r>
              <a:rPr lang="en-US" sz="1400" dirty="0"/>
              <a:t> </a:t>
            </a:r>
            <a:r>
              <a:rPr lang="en-US" sz="1400" dirty="0" err="1"/>
              <a:t>urlopu</a:t>
            </a:r>
            <a:r>
              <a:rPr lang="en-US" sz="1400" dirty="0"/>
              <a:t> </a:t>
            </a:r>
            <a:r>
              <a:rPr lang="en-US" sz="1400" dirty="0" err="1"/>
              <a:t>naukowego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opracowanie</a:t>
            </a:r>
            <a:r>
              <a:rPr lang="en-US" sz="1400" dirty="0"/>
              <a:t> </a:t>
            </a:r>
            <a:r>
              <a:rPr lang="en-US" sz="1400" dirty="0" err="1"/>
              <a:t>rozprawy</a:t>
            </a:r>
            <a:r>
              <a:rPr lang="en-US" sz="1400" dirty="0"/>
              <a:t> </a:t>
            </a:r>
            <a:r>
              <a:rPr lang="en-US" sz="1400" dirty="0" err="1"/>
              <a:t>habilitacyjnej</a:t>
            </a:r>
            <a:r>
              <a:rPr lang="en-US" sz="1400" dirty="0"/>
              <a:t>. </a:t>
            </a:r>
            <a:r>
              <a:rPr lang="en-US" sz="1400" dirty="0" err="1"/>
              <a:t>Wojtyła</a:t>
            </a:r>
            <a:r>
              <a:rPr lang="en-US" sz="1400" dirty="0"/>
              <a:t> </a:t>
            </a:r>
            <a:r>
              <a:rPr lang="en-US" sz="1400" dirty="0" err="1"/>
              <a:t>wyprowadził</a:t>
            </a:r>
            <a:r>
              <a:rPr lang="en-US" sz="1400" dirty="0"/>
              <a:t> </a:t>
            </a:r>
            <a:r>
              <a:rPr lang="en-US" sz="1400" dirty="0" err="1"/>
              <a:t>się</a:t>
            </a:r>
            <a:r>
              <a:rPr lang="en-US" sz="1400" dirty="0"/>
              <a:t> </a:t>
            </a:r>
            <a:r>
              <a:rPr lang="en-US" sz="1400" dirty="0" err="1"/>
              <a:t>wówczas</a:t>
            </a:r>
            <a:r>
              <a:rPr lang="en-US" sz="1400" dirty="0"/>
              <a:t> z </a:t>
            </a:r>
            <a:r>
              <a:rPr lang="en-US" sz="1400" dirty="0" err="1"/>
              <a:t>plebanii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przez</a:t>
            </a:r>
            <a:r>
              <a:rPr lang="en-US" sz="1400" dirty="0"/>
              <a:t> </a:t>
            </a:r>
            <a:r>
              <a:rPr lang="en-US" sz="1400" dirty="0" err="1"/>
              <a:t>następnych</a:t>
            </a:r>
            <a:r>
              <a:rPr lang="en-US" sz="1400" dirty="0"/>
              <a:t> </a:t>
            </a:r>
            <a:r>
              <a:rPr lang="en-US" sz="1400" dirty="0" err="1"/>
              <a:t>siedem</a:t>
            </a:r>
            <a:r>
              <a:rPr lang="en-US" sz="1400" dirty="0"/>
              <a:t> </a:t>
            </a:r>
            <a:r>
              <a:rPr lang="en-US" sz="1400" dirty="0" err="1"/>
              <a:t>lat</a:t>
            </a:r>
            <a:r>
              <a:rPr lang="en-US" sz="1400" dirty="0"/>
              <a:t> </a:t>
            </a:r>
            <a:r>
              <a:rPr lang="en-US" sz="1400" dirty="0" err="1"/>
              <a:t>mieszkał</a:t>
            </a:r>
            <a:r>
              <a:rPr lang="en-US" sz="1400" dirty="0"/>
              <a:t> u </a:t>
            </a:r>
            <a:r>
              <a:rPr lang="en-US" sz="1400" dirty="0" err="1"/>
              <a:t>ks</a:t>
            </a:r>
            <a:r>
              <a:rPr lang="en-US" sz="1400" dirty="0"/>
              <a:t>. prof. </a:t>
            </a:r>
            <a:r>
              <a:rPr lang="en-US" sz="1400" dirty="0" err="1"/>
              <a:t>Ignacego</a:t>
            </a:r>
            <a:r>
              <a:rPr lang="en-US" sz="1400" dirty="0"/>
              <a:t> </a:t>
            </a:r>
            <a:r>
              <a:rPr lang="en-US" sz="1400" dirty="0" err="1"/>
              <a:t>Różyckiego</a:t>
            </a:r>
            <a:r>
              <a:rPr lang="en-US" sz="1400" dirty="0"/>
              <a:t>. </a:t>
            </a:r>
            <a:r>
              <a:rPr lang="en-US" sz="1400" b="1" dirty="0"/>
              <a:t>12 </a:t>
            </a:r>
            <a:r>
              <a:rPr lang="en-US" sz="1400" b="1" dirty="0" err="1"/>
              <a:t>grudnia</a:t>
            </a:r>
            <a:r>
              <a:rPr lang="en-US" sz="1400" b="1" dirty="0"/>
              <a:t> 1953</a:t>
            </a:r>
            <a:r>
              <a:rPr lang="en-US" sz="1400" dirty="0"/>
              <a:t> </a:t>
            </a:r>
            <a:r>
              <a:rPr lang="en-US" sz="1400" dirty="0" err="1"/>
              <a:t>roku</a:t>
            </a:r>
            <a:r>
              <a:rPr lang="en-US" sz="1400" dirty="0"/>
              <a:t> </a:t>
            </a:r>
            <a:r>
              <a:rPr lang="en-US" sz="1400" dirty="0" err="1"/>
              <a:t>praca</a:t>
            </a:r>
            <a:r>
              <a:rPr lang="en-US" sz="1400" dirty="0"/>
              <a:t> </a:t>
            </a:r>
            <a:r>
              <a:rPr lang="en-US" sz="1400" dirty="0" err="1"/>
              <a:t>habilitacyjna</a:t>
            </a:r>
            <a:r>
              <a:rPr lang="en-US" sz="1400" dirty="0"/>
              <a:t> </a:t>
            </a:r>
            <a:r>
              <a:rPr lang="en-US" sz="1400" dirty="0" err="1"/>
              <a:t>Wojtyły</a:t>
            </a:r>
            <a:r>
              <a:rPr lang="en-US" sz="1400" dirty="0"/>
              <a:t> </a:t>
            </a:r>
            <a:r>
              <a:rPr lang="en-US" sz="1400" dirty="0" err="1"/>
              <a:t>zatytułowana</a:t>
            </a:r>
            <a:r>
              <a:rPr lang="en-US" sz="1400" dirty="0"/>
              <a:t> „</a:t>
            </a:r>
            <a:r>
              <a:rPr lang="en-US" sz="1400" dirty="0" err="1"/>
              <a:t>Ocena</a:t>
            </a:r>
            <a:r>
              <a:rPr lang="en-US" sz="1400" dirty="0"/>
              <a:t> </a:t>
            </a:r>
            <a:r>
              <a:rPr lang="en-US" sz="1400" dirty="0" err="1"/>
              <a:t>możliwości</a:t>
            </a:r>
            <a:r>
              <a:rPr lang="en-US" sz="1400" dirty="0"/>
              <a:t> </a:t>
            </a:r>
            <a:r>
              <a:rPr lang="en-US" sz="1400" dirty="0" err="1"/>
              <a:t>oparcia</a:t>
            </a:r>
            <a:r>
              <a:rPr lang="en-US" sz="1400" dirty="0"/>
              <a:t> </a:t>
            </a:r>
            <a:r>
              <a:rPr lang="en-US" sz="1400" dirty="0" err="1"/>
              <a:t>etyki</a:t>
            </a:r>
            <a:r>
              <a:rPr lang="en-US" sz="1400" dirty="0"/>
              <a:t> </a:t>
            </a:r>
            <a:r>
              <a:rPr lang="en-US" sz="1400" dirty="0" err="1"/>
              <a:t>chrześcijańskiej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założeniach</a:t>
            </a:r>
            <a:r>
              <a:rPr lang="en-US" sz="1400" dirty="0"/>
              <a:t> </a:t>
            </a:r>
            <a:r>
              <a:rPr lang="en-US" sz="1400" dirty="0" err="1"/>
              <a:t>systemu</a:t>
            </a:r>
            <a:r>
              <a:rPr lang="en-US" sz="1400" dirty="0"/>
              <a:t> </a:t>
            </a:r>
            <a:r>
              <a:rPr lang="en-US" sz="1400" dirty="0" err="1"/>
              <a:t>Maxa</a:t>
            </a:r>
            <a:r>
              <a:rPr lang="en-US" sz="1400" dirty="0"/>
              <a:t> </a:t>
            </a:r>
            <a:r>
              <a:rPr lang="en-US" sz="1400" dirty="0" err="1"/>
              <a:t>Schelera</a:t>
            </a:r>
            <a:r>
              <a:rPr lang="en-US" sz="1400" dirty="0"/>
              <a:t>” </a:t>
            </a:r>
            <a:r>
              <a:rPr lang="en-US" sz="1400" dirty="0" err="1"/>
              <a:t>została</a:t>
            </a:r>
            <a:r>
              <a:rPr lang="en-US" sz="1400" dirty="0"/>
              <a:t> </a:t>
            </a:r>
            <a:r>
              <a:rPr lang="en-US" sz="1400" dirty="0" err="1"/>
              <a:t>jednogłośnie</a:t>
            </a:r>
            <a:r>
              <a:rPr lang="en-US" sz="1400" dirty="0"/>
              <a:t> </a:t>
            </a:r>
            <a:r>
              <a:rPr lang="en-US" sz="1400" dirty="0" err="1"/>
              <a:t>przyjęta</a:t>
            </a:r>
            <a:r>
              <a:rPr lang="en-US" sz="1400" dirty="0"/>
              <a:t> </a:t>
            </a:r>
            <a:r>
              <a:rPr lang="en-US" sz="1400" dirty="0" err="1"/>
              <a:t>przez</a:t>
            </a:r>
            <a:r>
              <a:rPr lang="en-US" sz="1400" dirty="0"/>
              <a:t> </a:t>
            </a:r>
            <a:r>
              <a:rPr lang="en-US" sz="1400" dirty="0" err="1"/>
              <a:t>radę</a:t>
            </a:r>
            <a:r>
              <a:rPr lang="en-US" sz="1400" dirty="0"/>
              <a:t> </a:t>
            </a:r>
            <a:r>
              <a:rPr lang="en-US" sz="1400" dirty="0" err="1"/>
              <a:t>ówczesnego</a:t>
            </a:r>
            <a:r>
              <a:rPr lang="en-US" sz="1400" dirty="0"/>
              <a:t> </a:t>
            </a:r>
            <a:r>
              <a:rPr lang="en-US" sz="1400" dirty="0" err="1"/>
              <a:t>Wydziału</a:t>
            </a:r>
            <a:r>
              <a:rPr lang="en-US" sz="1400" dirty="0"/>
              <a:t> </a:t>
            </a:r>
            <a:r>
              <a:rPr lang="en-US" sz="1400" dirty="0" err="1"/>
              <a:t>Teologicznego</a:t>
            </a:r>
            <a:r>
              <a:rPr lang="en-US" sz="1400" dirty="0"/>
              <a:t> </a:t>
            </a:r>
            <a:r>
              <a:rPr lang="en-US" sz="1400" dirty="0" err="1"/>
              <a:t>Uniwersytetu</a:t>
            </a:r>
            <a:r>
              <a:rPr lang="en-US" sz="1400" dirty="0"/>
              <a:t> </a:t>
            </a:r>
            <a:r>
              <a:rPr lang="en-US" sz="1400" dirty="0" err="1"/>
              <a:t>Jagiellońskiego</a:t>
            </a:r>
            <a:r>
              <a:rPr lang="en-US" sz="1400" dirty="0"/>
              <a:t>. </a:t>
            </a:r>
            <a:r>
              <a:rPr lang="en-US" sz="1400" dirty="0" err="1"/>
              <a:t>Początkowo</a:t>
            </a:r>
            <a:r>
              <a:rPr lang="en-US" sz="1400" dirty="0"/>
              <a:t> ,  </a:t>
            </a:r>
            <a:r>
              <a:rPr lang="en-US" sz="1400" dirty="0" err="1"/>
              <a:t>nie</a:t>
            </a:r>
            <a:r>
              <a:rPr lang="en-US" sz="1400" dirty="0"/>
              <a:t> </a:t>
            </a:r>
            <a:r>
              <a:rPr lang="en-US" sz="1400" dirty="0" err="1"/>
              <a:t>zatwierdziło</a:t>
            </a:r>
            <a:r>
              <a:rPr lang="en-US" sz="1400" dirty="0"/>
              <a:t> Mu  </a:t>
            </a:r>
            <a:r>
              <a:rPr lang="en-US" sz="1400" dirty="0" err="1"/>
              <a:t>tytułu</a:t>
            </a:r>
            <a:r>
              <a:rPr lang="en-US" sz="1400" dirty="0"/>
              <a:t> </a:t>
            </a:r>
            <a:r>
              <a:rPr lang="en-US" sz="1400" dirty="0" err="1"/>
              <a:t>naukowego</a:t>
            </a:r>
            <a:r>
              <a:rPr lang="en-US" sz="1400" dirty="0"/>
              <a:t>.                                                      </a:t>
            </a:r>
            <a:r>
              <a:rPr lang="en-US" sz="1400" b="1" dirty="0"/>
              <a:t>31 </a:t>
            </a:r>
            <a:r>
              <a:rPr lang="en-US" sz="1400" b="1" dirty="0" err="1"/>
              <a:t>października</a:t>
            </a:r>
            <a:r>
              <a:rPr lang="en-US" sz="1400" b="1" dirty="0"/>
              <a:t> 1957 </a:t>
            </a:r>
            <a:r>
              <a:rPr lang="en-US" sz="1400" dirty="0" err="1"/>
              <a:t>roku</a:t>
            </a:r>
            <a:r>
              <a:rPr lang="en-US" sz="1400" dirty="0"/>
              <a:t> </a:t>
            </a:r>
            <a:r>
              <a:rPr lang="en-US" sz="1400" dirty="0" err="1"/>
              <a:t>Wojtyła</a:t>
            </a:r>
            <a:r>
              <a:rPr lang="en-US" sz="1400" dirty="0"/>
              <a:t> </a:t>
            </a:r>
            <a:r>
              <a:rPr lang="en-US" sz="1400" dirty="0" err="1"/>
              <a:t>otrzymał</a:t>
            </a:r>
            <a:r>
              <a:rPr lang="en-US" sz="1400" dirty="0"/>
              <a:t> </a:t>
            </a:r>
            <a:r>
              <a:rPr lang="en-US" sz="1400" dirty="0" err="1"/>
              <a:t>tytuł</a:t>
            </a:r>
            <a:r>
              <a:rPr lang="en-US" sz="1400" dirty="0"/>
              <a:t> </a:t>
            </a:r>
            <a:r>
              <a:rPr lang="en-US" sz="1400" dirty="0" err="1"/>
              <a:t>docenta</a:t>
            </a:r>
            <a:r>
              <a:rPr lang="en-US" sz="1400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98F0DF7-4475-4F9D-879E-68D03C8C463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2733" y="746126"/>
            <a:ext cx="4633432" cy="5472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8508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27000">
        <p159:morph option="byObject"/>
      </p:transition>
    </mc:Choice>
    <mc:Fallback>
      <p:transition spd="slow" advClick="0" advTm="27000">
        <p:fade/>
      </p:transition>
    </mc:Fallback>
  </mc:AlternateContent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2299</Words>
  <Application>Microsoft Office PowerPoint</Application>
  <PresentationFormat>Panoramiczny</PresentationFormat>
  <Paragraphs>97</Paragraphs>
  <Slides>14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Footlight MT Light</vt:lpstr>
      <vt:lpstr>Para</vt:lpstr>
      <vt:lpstr>Jan Paweł II</vt:lpstr>
      <vt:lpstr>WIERSZ O JANIE PAWLE II</vt:lpstr>
      <vt:lpstr>DZIECIŃSTWO I MŁODOŚĆ </vt:lpstr>
      <vt:lpstr>DOM RODZINNY KAROLA</vt:lpstr>
      <vt:lpstr>MIESZKANIE RODZINY WOJTYŁÓW</vt:lpstr>
      <vt:lpstr>WADOWICE</vt:lpstr>
      <vt:lpstr>CZAS WOJNY </vt:lpstr>
      <vt:lpstr>POSŁUGA KAPŁAŃSKA I BISKUPIA </vt:lpstr>
      <vt:lpstr>POSŁUGA KAPŁAŃSKA I BISKUPIA    C.D</vt:lpstr>
      <vt:lpstr>Prezentacja programu PowerPoint</vt:lpstr>
      <vt:lpstr>PONTYFIKAT JANA PAWŁA II</vt:lpstr>
      <vt:lpstr>PONTYFIKAT JANA PAWŁA II  C.D</vt:lpstr>
      <vt:lpstr>PIELGRZYMKI DO POLSKI i ŚWIATA </vt:lpstr>
      <vt:lpstr>ŚMIERĆ I PROCES KANONIZACYJNY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Paweł II</dc:title>
  <dc:creator>Iwona Kwaśniak</dc:creator>
  <cp:lastModifiedBy>Iwona Kwaśniak</cp:lastModifiedBy>
  <cp:revision>1</cp:revision>
  <dcterms:created xsi:type="dcterms:W3CDTF">2020-05-19T17:53:35Z</dcterms:created>
  <dcterms:modified xsi:type="dcterms:W3CDTF">2020-05-19T20:26:27Z</dcterms:modified>
</cp:coreProperties>
</file>